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31"/>
  </p:notesMasterIdLst>
  <p:sldIdLst>
    <p:sldId id="303" r:id="rId2"/>
    <p:sldId id="332" r:id="rId3"/>
    <p:sldId id="322" r:id="rId4"/>
    <p:sldId id="333" r:id="rId5"/>
    <p:sldId id="356" r:id="rId6"/>
    <p:sldId id="334" r:id="rId7"/>
    <p:sldId id="357" r:id="rId8"/>
    <p:sldId id="358" r:id="rId9"/>
    <p:sldId id="335" r:id="rId10"/>
    <p:sldId id="359" r:id="rId11"/>
    <p:sldId id="336" r:id="rId12"/>
    <p:sldId id="360" r:id="rId13"/>
    <p:sldId id="337" r:id="rId14"/>
    <p:sldId id="340" r:id="rId15"/>
    <p:sldId id="341" r:id="rId16"/>
    <p:sldId id="342" r:id="rId17"/>
    <p:sldId id="343" r:id="rId18"/>
    <p:sldId id="344" r:id="rId19"/>
    <p:sldId id="345" r:id="rId20"/>
    <p:sldId id="346" r:id="rId21"/>
    <p:sldId id="362" r:id="rId22"/>
    <p:sldId id="363" r:id="rId23"/>
    <p:sldId id="364" r:id="rId24"/>
    <p:sldId id="361" r:id="rId25"/>
    <p:sldId id="365" r:id="rId26"/>
    <p:sldId id="366" r:id="rId27"/>
    <p:sldId id="367" r:id="rId28"/>
    <p:sldId id="330" r:id="rId29"/>
    <p:sldId id="331" r:id="rId30"/>
  </p:sldIdLst>
  <p:sldSz cx="9144000" cy="5143500" type="screen16x9"/>
  <p:notesSz cx="6858000" cy="9144000"/>
  <p:embeddedFontLst>
    <p:embeddedFont>
      <p:font typeface="#9Slide07 IcielLa Chic Pro Shad" panose="02000506090000020004" pitchFamily="2" charset="0"/>
      <p:regular r:id="rId32"/>
    </p:embeddedFont>
    <p:embeddedFont>
      <p:font typeface="Calibri" panose="020F0502020204030204" pitchFamily="34" charset="0"/>
      <p:regular r:id="rId33"/>
      <p:bold r:id="rId34"/>
      <p:italic r:id="rId35"/>
      <p:boldItalic r:id="rId36"/>
    </p:embeddedFont>
    <p:embeddedFont>
      <p:font typeface="DM Sans" panose="020B0604020202020204" pitchFamily="2" charset="0"/>
      <p:regular r:id="rId37"/>
      <p:bold r:id="rId38"/>
      <p:italic r:id="rId39"/>
      <p:boldItalic r:id="rId40"/>
    </p:embeddedFont>
    <p:embeddedFont>
      <p:font typeface="LNTH-LuoLuoNotangYuanTi 1" pitchFamily="2" charset="-128"/>
      <p:regular r:id="rId41"/>
    </p:embeddedFont>
    <p:embeddedFont>
      <p:font typeface="Merienda One" panose="020B0604020202020204" charset="0"/>
      <p:regular r:id="rId42"/>
    </p:embeddedFont>
    <p:embeddedFont>
      <p:font typeface="Pattaya" panose="020B0604020202020204" charset="-34"/>
      <p:regular r:id="rId43"/>
    </p:embeddedFont>
    <p:embeddedFont>
      <p:font typeface="SVN-Hole Hearted" panose="020B0A06020104020203" pitchFamily="34" charset="0"/>
      <p:regular r:id="rId44"/>
    </p:embeddedFont>
    <p:embeddedFont>
      <p:font typeface="SVN-Poky's" panose="020B0606040200020203" pitchFamily="34" charset="0"/>
      <p:regular r:id="rId45"/>
    </p:embeddedFont>
    <p:embeddedFont>
      <p:font typeface="UTM Duepuntozero" panose="02040603050506020204" pitchFamily="18" charset="0"/>
      <p:regular r:id="rId46"/>
      <p:bold r:id="rId47"/>
    </p:embeddedFont>
    <p:embeddedFont>
      <p:font typeface="UTM Edwardian" panose="02040603050506020204" pitchFamily="18" charset="0"/>
      <p:regular r:id="rId48"/>
      <p:bold r:id="rId49"/>
    </p:embeddedFont>
    <p:embeddedFont>
      <p:font typeface="UVN Banh Mi" pitchFamily="2" charset="0"/>
      <p:regular r:id="rId50"/>
    </p:embeddedFont>
  </p:embeddedFontLst>
  <p:custDataLst>
    <p:tags r:id="rId5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CC"/>
    <a:srgbClr val="FFCC00"/>
    <a:srgbClr val="FFCC66"/>
    <a:srgbClr val="CCECFF"/>
    <a:srgbClr val="CCFF99"/>
    <a:srgbClr val="99FF33"/>
    <a:srgbClr val="CCFF66"/>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924AAA-7EAC-4D02-BD8F-A90B14FE474C}">
  <a:tblStyle styleId="{1F924AAA-7EAC-4D02-BD8F-A90B14FE47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30"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799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8859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5284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4055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8108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580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2147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443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7981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4569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644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9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235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687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4413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629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230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937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7508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722650" y="1147725"/>
            <a:ext cx="7717500" cy="34212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346600" y="1919875"/>
            <a:ext cx="1433100" cy="3024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6534050" y="-94775"/>
            <a:ext cx="2786400" cy="2526425"/>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1783200" y="1894982"/>
            <a:ext cx="7360804" cy="881875"/>
          </a:xfrm>
          <a:prstGeom prst="rect">
            <a:avLst/>
          </a:prstGeom>
          <a:noFill/>
          <a:ln>
            <a:noFill/>
          </a:ln>
        </p:spPr>
      </p:pic>
      <p:pic>
        <p:nvPicPr>
          <p:cNvPr id="22" name="Google Shape;22;p5"/>
          <p:cNvPicPr preferRelativeResize="0"/>
          <p:nvPr/>
        </p:nvPicPr>
        <p:blipFill>
          <a:blip r:embed="rId3">
            <a:alphaModFix/>
          </a:blip>
          <a:stretch>
            <a:fillRect/>
          </a:stretch>
        </p:blipFill>
        <p:spPr>
          <a:xfrm>
            <a:off x="1578250" y="3595747"/>
            <a:ext cx="7565747" cy="881875"/>
          </a:xfrm>
          <a:prstGeom prst="rect">
            <a:avLst/>
          </a:prstGeom>
          <a:noFill/>
          <a:ln>
            <a:noFill/>
          </a:ln>
        </p:spPr>
      </p:pic>
      <p:sp>
        <p:nvSpPr>
          <p:cNvPr id="23" name="Google Shape;23;p5"/>
          <p:cNvSpPr txBox="1">
            <a:spLocks noGrp="1"/>
          </p:cNvSpPr>
          <p:nvPr>
            <p:ph type="title"/>
          </p:nvPr>
        </p:nvSpPr>
        <p:spPr>
          <a:xfrm>
            <a:off x="1069850" y="445025"/>
            <a:ext cx="7360800" cy="8124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4" name="Google Shape;24;p5"/>
          <p:cNvSpPr txBox="1">
            <a:spLocks noGrp="1"/>
          </p:cNvSpPr>
          <p:nvPr>
            <p:ph type="subTitle" idx="1"/>
          </p:nvPr>
        </p:nvSpPr>
        <p:spPr>
          <a:xfrm>
            <a:off x="2615275" y="1448975"/>
            <a:ext cx="2729100" cy="471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2615275" y="1934747"/>
            <a:ext cx="5815500" cy="7752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2615275" y="3027425"/>
            <a:ext cx="2729100" cy="471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2615275" y="3663073"/>
            <a:ext cx="5815500" cy="7752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43357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ITLE_AND_TWO_COLUMNS_1">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1692350" y="3007101"/>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sp>
        <p:nvSpPr>
          <p:cNvPr id="59" name="Google Shape;59;p13"/>
          <p:cNvSpPr txBox="1">
            <a:spLocks noGrp="1"/>
          </p:cNvSpPr>
          <p:nvPr>
            <p:ph type="title" idx="2" hasCustomPrompt="1"/>
          </p:nvPr>
        </p:nvSpPr>
        <p:spPr>
          <a:xfrm>
            <a:off x="4402641" y="3007101"/>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sp>
        <p:nvSpPr>
          <p:cNvPr id="60" name="Google Shape;60;p13"/>
          <p:cNvSpPr txBox="1">
            <a:spLocks noGrp="1"/>
          </p:cNvSpPr>
          <p:nvPr>
            <p:ph type="title" idx="3" hasCustomPrompt="1"/>
          </p:nvPr>
        </p:nvSpPr>
        <p:spPr>
          <a:xfrm>
            <a:off x="1692350" y="1369552"/>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sp>
        <p:nvSpPr>
          <p:cNvPr id="61" name="Google Shape;61;p13"/>
          <p:cNvSpPr txBox="1">
            <a:spLocks noGrp="1"/>
          </p:cNvSpPr>
          <p:nvPr>
            <p:ph type="title" idx="4" hasCustomPrompt="1"/>
          </p:nvPr>
        </p:nvSpPr>
        <p:spPr>
          <a:xfrm>
            <a:off x="4402641" y="1369552"/>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6488725" y="1853175"/>
            <a:ext cx="2810052" cy="3389249"/>
          </a:xfrm>
          <a:prstGeom prst="rect">
            <a:avLst/>
          </a:prstGeom>
          <a:noFill/>
          <a:ln>
            <a:noFill/>
          </a:ln>
        </p:spPr>
      </p:pic>
      <p:sp>
        <p:nvSpPr>
          <p:cNvPr id="63" name="Google Shape;63;p13"/>
          <p:cNvSpPr/>
          <p:nvPr/>
        </p:nvSpPr>
        <p:spPr>
          <a:xfrm>
            <a:off x="5868596" y="1315276"/>
            <a:ext cx="3535175" cy="3960475"/>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022300" y="2251450"/>
            <a:ext cx="24837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022300" y="3882050"/>
            <a:ext cx="24837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713225" y="445025"/>
            <a:ext cx="643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022300" y="1910200"/>
            <a:ext cx="2483700" cy="46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022300" y="3540800"/>
            <a:ext cx="24837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3730791" y="2251450"/>
            <a:ext cx="24873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3730791" y="3882050"/>
            <a:ext cx="24873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3732591" y="1910200"/>
            <a:ext cx="2483700" cy="46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3732591" y="3540800"/>
            <a:ext cx="24837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1">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7598630" y="99880"/>
            <a:ext cx="1592388" cy="5471210"/>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6957926" y="-81278"/>
            <a:ext cx="794519" cy="5417955"/>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_1">
    <p:spTree>
      <p:nvGrpSpPr>
        <p:cNvPr id="1" name="Shape 173"/>
        <p:cNvGrpSpPr/>
        <p:nvPr/>
      </p:nvGrpSpPr>
      <p:grpSpPr>
        <a:xfrm>
          <a:off x="0" y="0"/>
          <a:ext cx="0" cy="0"/>
          <a:chOff x="0" y="0"/>
          <a:chExt cx="0" cy="0"/>
        </a:xfrm>
      </p:grpSpPr>
      <p:grpSp>
        <p:nvGrpSpPr>
          <p:cNvPr id="174" name="Google Shape;174;p26"/>
          <p:cNvGrpSpPr/>
          <p:nvPr/>
        </p:nvGrpSpPr>
        <p:grpSpPr>
          <a:xfrm>
            <a:off x="-434525" y="2629816"/>
            <a:ext cx="10074450" cy="3342584"/>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CAPTION_ONLY_1">
    <p:spTree>
      <p:nvGrpSpPr>
        <p:cNvPr id="1" name="Shape 18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3500"/>
              <a:buFont typeface="Merienda One"/>
              <a:buNone/>
              <a:defRPr sz="35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1pPr>
            <a:lvl2pPr marL="914400" lvl="1"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2pPr>
            <a:lvl3pPr marL="1371600" lvl="2"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3pPr>
            <a:lvl4pPr marL="1828800" lvl="3"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4pPr>
            <a:lvl5pPr marL="2286000" lvl="4"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5pPr>
            <a:lvl6pPr marL="2743200" lvl="5"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6pPr>
            <a:lvl7pPr marL="3200400" lvl="6"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7pPr>
            <a:lvl8pPr marL="3657600" lvl="7"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8pPr>
            <a:lvl9pPr marL="4114800" lvl="8"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712" r:id="rId4"/>
    <p:sldLayoutId id="2147483659" r:id="rId5"/>
    <p:sldLayoutId id="2147483671" r:id="rId6"/>
    <p:sldLayoutId id="2147483672" r:id="rId7"/>
    <p:sldLayoutId id="214748367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3.xml"/><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4.png"/><Relationship Id="rId3" Type="http://schemas.openxmlformats.org/officeDocument/2006/relationships/image" Target="../media/image16.png"/><Relationship Id="rId7" Type="http://schemas.openxmlformats.org/officeDocument/2006/relationships/image" Target="../media/image25.pn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32.png"/><Relationship Id="rId5" Type="http://schemas.openxmlformats.org/officeDocument/2006/relationships/image" Target="../media/image19.jpeg"/><Relationship Id="rId10" Type="http://schemas.microsoft.com/office/2007/relationships/hdphoto" Target="../media/hdphoto9.wdp"/><Relationship Id="rId4" Type="http://schemas.microsoft.com/office/2007/relationships/hdphoto" Target="../media/hdphoto3.wdp"/><Relationship Id="rId9" Type="http://schemas.openxmlformats.org/officeDocument/2006/relationships/image" Target="../media/image28.png"/><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4.png"/><Relationship Id="rId3" Type="http://schemas.openxmlformats.org/officeDocument/2006/relationships/image" Target="../media/image16.png"/><Relationship Id="rId7" Type="http://schemas.openxmlformats.org/officeDocument/2006/relationships/image" Target="../media/image25.pn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32.png"/><Relationship Id="rId5" Type="http://schemas.openxmlformats.org/officeDocument/2006/relationships/image" Target="../media/image19.jpeg"/><Relationship Id="rId10" Type="http://schemas.microsoft.com/office/2007/relationships/hdphoto" Target="../media/hdphoto9.wdp"/><Relationship Id="rId4" Type="http://schemas.microsoft.com/office/2007/relationships/hdphoto" Target="../media/hdphoto3.wdp"/><Relationship Id="rId9" Type="http://schemas.openxmlformats.org/officeDocument/2006/relationships/image" Target="../media/image28.pn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4.png"/><Relationship Id="rId3" Type="http://schemas.openxmlformats.org/officeDocument/2006/relationships/image" Target="../media/image16.png"/><Relationship Id="rId7" Type="http://schemas.openxmlformats.org/officeDocument/2006/relationships/image" Target="../media/image25.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32.png"/><Relationship Id="rId5" Type="http://schemas.openxmlformats.org/officeDocument/2006/relationships/image" Target="../media/image19.jpeg"/><Relationship Id="rId10" Type="http://schemas.microsoft.com/office/2007/relationships/hdphoto" Target="../media/hdphoto9.wdp"/><Relationship Id="rId4" Type="http://schemas.microsoft.com/office/2007/relationships/hdphoto" Target="../media/hdphoto3.wdp"/><Relationship Id="rId9" Type="http://schemas.openxmlformats.org/officeDocument/2006/relationships/image" Target="../media/image28.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4.png"/><Relationship Id="rId3" Type="http://schemas.openxmlformats.org/officeDocument/2006/relationships/image" Target="../media/image16.png"/><Relationship Id="rId7" Type="http://schemas.openxmlformats.org/officeDocument/2006/relationships/image" Target="../media/image25.png"/><Relationship Id="rId12"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32.png"/><Relationship Id="rId5" Type="http://schemas.openxmlformats.org/officeDocument/2006/relationships/image" Target="../media/image19.jpeg"/><Relationship Id="rId10" Type="http://schemas.microsoft.com/office/2007/relationships/hdphoto" Target="../media/hdphoto9.wdp"/><Relationship Id="rId4" Type="http://schemas.microsoft.com/office/2007/relationships/hdphoto" Target="../media/hdphoto3.wdp"/><Relationship Id="rId9" Type="http://schemas.openxmlformats.org/officeDocument/2006/relationships/image" Target="../media/image28.pn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4.png"/><Relationship Id="rId3" Type="http://schemas.openxmlformats.org/officeDocument/2006/relationships/image" Target="../media/image16.png"/><Relationship Id="rId7" Type="http://schemas.openxmlformats.org/officeDocument/2006/relationships/image" Target="../media/image25.png"/><Relationship Id="rId12"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32.png"/><Relationship Id="rId5" Type="http://schemas.openxmlformats.org/officeDocument/2006/relationships/image" Target="../media/image19.jpeg"/><Relationship Id="rId10" Type="http://schemas.microsoft.com/office/2007/relationships/hdphoto" Target="../media/hdphoto9.wdp"/><Relationship Id="rId4" Type="http://schemas.microsoft.com/office/2007/relationships/hdphoto" Target="../media/hdphoto3.wdp"/><Relationship Id="rId9" Type="http://schemas.openxmlformats.org/officeDocument/2006/relationships/image" Target="../media/image28.pn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4.png"/><Relationship Id="rId3" Type="http://schemas.openxmlformats.org/officeDocument/2006/relationships/image" Target="../media/image16.png"/><Relationship Id="rId7" Type="http://schemas.openxmlformats.org/officeDocument/2006/relationships/image" Target="../media/image25.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32.png"/><Relationship Id="rId5" Type="http://schemas.openxmlformats.org/officeDocument/2006/relationships/image" Target="../media/image19.jpeg"/><Relationship Id="rId10" Type="http://schemas.microsoft.com/office/2007/relationships/hdphoto" Target="../media/hdphoto9.wdp"/><Relationship Id="rId4" Type="http://schemas.microsoft.com/office/2007/relationships/hdphoto" Target="../media/hdphoto3.wdp"/><Relationship Id="rId9" Type="http://schemas.openxmlformats.org/officeDocument/2006/relationships/image" Target="../media/image28.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28.png"/><Relationship Id="rId3" Type="http://schemas.openxmlformats.org/officeDocument/2006/relationships/image" Target="../media/image18.png"/><Relationship Id="rId21" Type="http://schemas.openxmlformats.org/officeDocument/2006/relationships/image" Target="../media/image31.png"/><Relationship Id="rId7" Type="http://schemas.microsoft.com/office/2007/relationships/hdphoto" Target="../media/hdphoto6.wdp"/><Relationship Id="rId12" Type="http://schemas.openxmlformats.org/officeDocument/2006/relationships/image" Target="../media/image24.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1.xml"/><Relationship Id="rId16" Type="http://schemas.microsoft.com/office/2007/relationships/hdphoto" Target="../media/hdphoto9.wdp"/><Relationship Id="rId20"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3.png"/><Relationship Id="rId24" Type="http://schemas.openxmlformats.org/officeDocument/2006/relationships/image" Target="../media/image34.png"/><Relationship Id="rId5" Type="http://schemas.openxmlformats.org/officeDocument/2006/relationships/image" Target="../media/image19.jpeg"/><Relationship Id="rId15" Type="http://schemas.openxmlformats.org/officeDocument/2006/relationships/image" Target="../media/image26.png"/><Relationship Id="rId23" Type="http://schemas.openxmlformats.org/officeDocument/2006/relationships/image" Target="../media/image33.png"/><Relationship Id="rId10" Type="http://schemas.openxmlformats.org/officeDocument/2006/relationships/image" Target="../media/image22.png"/><Relationship Id="rId19" Type="http://schemas.openxmlformats.org/officeDocument/2006/relationships/image" Target="../media/image29.png"/><Relationship Id="rId4" Type="http://schemas.microsoft.com/office/2007/relationships/hdphoto" Target="../media/hdphoto5.wdp"/><Relationship Id="rId9" Type="http://schemas.microsoft.com/office/2007/relationships/hdphoto" Target="../media/hdphoto7.wdp"/><Relationship Id="rId14" Type="http://schemas.microsoft.com/office/2007/relationships/hdphoto" Target="../media/hdphoto8.wdp"/><Relationship Id="rId22" Type="http://schemas.openxmlformats.org/officeDocument/2006/relationships/image" Target="../media/image32.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4.png"/><Relationship Id="rId3" Type="http://schemas.openxmlformats.org/officeDocument/2006/relationships/image" Target="../media/image16.png"/><Relationship Id="rId7" Type="http://schemas.openxmlformats.org/officeDocument/2006/relationships/image" Target="../media/image25.png"/><Relationship Id="rId12"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32.png"/><Relationship Id="rId5" Type="http://schemas.openxmlformats.org/officeDocument/2006/relationships/image" Target="../media/image19.jpeg"/><Relationship Id="rId10" Type="http://schemas.microsoft.com/office/2007/relationships/hdphoto" Target="../media/hdphoto9.wdp"/><Relationship Id="rId4" Type="http://schemas.microsoft.com/office/2007/relationships/hdphoto" Target="../media/hdphoto3.wdp"/><Relationship Id="rId9" Type="http://schemas.openxmlformats.org/officeDocument/2006/relationships/image" Target="../media/image28.png"/><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14.wdp"/><Relationship Id="rId5" Type="http://schemas.openxmlformats.org/officeDocument/2006/relationships/image" Target="../media/image44.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microsoft.com/office/2007/relationships/hdphoto" Target="../media/hdphoto14.wdp"/><Relationship Id="rId5" Type="http://schemas.openxmlformats.org/officeDocument/2006/relationships/image" Target="../media/image44.pn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2.png"/><Relationship Id="rId18" Type="http://schemas.openxmlformats.org/officeDocument/2006/relationships/image" Target="../media/image39.png"/><Relationship Id="rId26" Type="http://schemas.openxmlformats.org/officeDocument/2006/relationships/image" Target="../media/image31.png"/><Relationship Id="rId3" Type="http://schemas.openxmlformats.org/officeDocument/2006/relationships/image" Target="../media/image16.png"/><Relationship Id="rId21" Type="http://schemas.openxmlformats.org/officeDocument/2006/relationships/image" Target="../media/image26.png"/><Relationship Id="rId7" Type="http://schemas.openxmlformats.org/officeDocument/2006/relationships/image" Target="../media/image19.jpeg"/><Relationship Id="rId12" Type="http://schemas.microsoft.com/office/2007/relationships/hdphoto" Target="../media/hdphoto7.wdp"/><Relationship Id="rId17" Type="http://schemas.microsoft.com/office/2007/relationships/hdphoto" Target="../media/hdphoto8.wdp"/><Relationship Id="rId25" Type="http://schemas.openxmlformats.org/officeDocument/2006/relationships/image" Target="../media/image30.png"/><Relationship Id="rId2" Type="http://schemas.openxmlformats.org/officeDocument/2006/relationships/notesSlide" Target="../notesSlides/notesSlide15.xml"/><Relationship Id="rId16" Type="http://schemas.openxmlformats.org/officeDocument/2006/relationships/image" Target="../media/image25.png"/><Relationship Id="rId20" Type="http://schemas.openxmlformats.org/officeDocument/2006/relationships/image" Target="../media/image40.png"/><Relationship Id="rId29" Type="http://schemas.openxmlformats.org/officeDocument/2006/relationships/image" Target="../media/image34.png"/><Relationship Id="rId1" Type="http://schemas.openxmlformats.org/officeDocument/2006/relationships/slideLayout" Target="../slideLayouts/slideLayout3.xml"/><Relationship Id="rId6" Type="http://schemas.microsoft.com/office/2007/relationships/hdphoto" Target="../media/hdphoto5.wdp"/><Relationship Id="rId11" Type="http://schemas.openxmlformats.org/officeDocument/2006/relationships/image" Target="../media/image21.png"/><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3.png"/><Relationship Id="rId10" Type="http://schemas.microsoft.com/office/2007/relationships/hdphoto" Target="../media/hdphoto6.wdp"/><Relationship Id="rId19" Type="http://schemas.microsoft.com/office/2007/relationships/hdphoto" Target="../media/hdphoto9.wdp"/><Relationship Id="rId4" Type="http://schemas.microsoft.com/office/2007/relationships/hdphoto" Target="../media/hdphoto3.wdp"/><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9.jpeg"/><Relationship Id="rId11" Type="http://schemas.microsoft.com/office/2007/relationships/hdphoto" Target="../media/hdphoto9.wdp"/><Relationship Id="rId5" Type="http://schemas.microsoft.com/office/2007/relationships/hdphoto" Target="../media/hdphoto3.wdp"/><Relationship Id="rId15" Type="http://schemas.openxmlformats.org/officeDocument/2006/relationships/image" Target="../media/image35.png"/><Relationship Id="rId10" Type="http://schemas.openxmlformats.org/officeDocument/2006/relationships/image" Target="../media/image28.png"/><Relationship Id="rId4" Type="http://schemas.openxmlformats.org/officeDocument/2006/relationships/image" Target="../media/image16.png"/><Relationship Id="rId9" Type="http://schemas.microsoft.com/office/2007/relationships/hdphoto" Target="../media/hdphoto8.wdp"/><Relationship Id="rId1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9.jpeg"/><Relationship Id="rId11" Type="http://schemas.microsoft.com/office/2007/relationships/hdphoto" Target="../media/hdphoto9.wdp"/><Relationship Id="rId5" Type="http://schemas.microsoft.com/office/2007/relationships/hdphoto" Target="../media/hdphoto3.wdp"/><Relationship Id="rId15" Type="http://schemas.openxmlformats.org/officeDocument/2006/relationships/image" Target="../media/image35.png"/><Relationship Id="rId10" Type="http://schemas.openxmlformats.org/officeDocument/2006/relationships/image" Target="../media/image28.png"/><Relationship Id="rId4" Type="http://schemas.openxmlformats.org/officeDocument/2006/relationships/image" Target="../media/image16.png"/><Relationship Id="rId9" Type="http://schemas.microsoft.com/office/2007/relationships/hdphoto" Target="../media/hdphoto8.wdp"/><Relationship Id="rId1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9.jpeg"/><Relationship Id="rId11" Type="http://schemas.microsoft.com/office/2007/relationships/hdphoto" Target="../media/hdphoto9.wdp"/><Relationship Id="rId5" Type="http://schemas.microsoft.com/office/2007/relationships/hdphoto" Target="../media/hdphoto3.wdp"/><Relationship Id="rId15" Type="http://schemas.openxmlformats.org/officeDocument/2006/relationships/image" Target="../media/image35.png"/><Relationship Id="rId10" Type="http://schemas.openxmlformats.org/officeDocument/2006/relationships/image" Target="../media/image28.png"/><Relationship Id="rId4" Type="http://schemas.openxmlformats.org/officeDocument/2006/relationships/image" Target="../media/image16.png"/><Relationship Id="rId9" Type="http://schemas.microsoft.com/office/2007/relationships/hdphoto" Target="../media/hdphoto8.wdp"/><Relationship Id="rId1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5.png"/><Relationship Id="rId3" Type="http://schemas.openxmlformats.org/officeDocument/2006/relationships/image" Target="../media/image18.png"/><Relationship Id="rId7" Type="http://schemas.microsoft.com/office/2007/relationships/hdphoto" Target="../media/hdphoto8.wdp"/><Relationship Id="rId12" Type="http://schemas.openxmlformats.org/officeDocument/2006/relationships/image" Target="../media/image34.png"/><Relationship Id="rId17" Type="http://schemas.openxmlformats.org/officeDocument/2006/relationships/image" Target="../media/image47.png"/><Relationship Id="rId2" Type="http://schemas.openxmlformats.org/officeDocument/2006/relationships/notesSlide" Target="../notesSlides/notesSlide19.xml"/><Relationship Id="rId16"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3.png"/><Relationship Id="rId5" Type="http://schemas.openxmlformats.org/officeDocument/2006/relationships/image" Target="../media/image19.jpeg"/><Relationship Id="rId15" Type="http://schemas.microsoft.com/office/2007/relationships/hdphoto" Target="../media/hdphoto3.wdp"/><Relationship Id="rId10" Type="http://schemas.openxmlformats.org/officeDocument/2006/relationships/image" Target="../media/image32.png"/><Relationship Id="rId4" Type="http://schemas.microsoft.com/office/2007/relationships/hdphoto" Target="../media/hdphoto5.wdp"/><Relationship Id="rId9" Type="http://schemas.microsoft.com/office/2007/relationships/hdphoto" Target="../media/hdphoto9.wdp"/><Relationship Id="rId1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5.png"/><Relationship Id="rId9" Type="http://schemas.microsoft.com/office/2007/relationships/hdphoto" Target="../media/hdphoto16.wdp"/></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1.wdp"/><Relationship Id="rId7"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16.png"/><Relationship Id="rId9" Type="http://schemas.microsoft.com/office/2007/relationships/hdphoto" Target="../media/hdphoto11.wdp"/></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1.wdp"/><Relationship Id="rId7"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16.png"/><Relationship Id="rId9" Type="http://schemas.microsoft.com/office/2007/relationships/hdphoto" Target="../media/hdphoto11.wdp"/></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2.png"/><Relationship Id="rId18" Type="http://schemas.openxmlformats.org/officeDocument/2006/relationships/image" Target="../media/image39.png"/><Relationship Id="rId26" Type="http://schemas.openxmlformats.org/officeDocument/2006/relationships/image" Target="../media/image31.png"/><Relationship Id="rId3" Type="http://schemas.openxmlformats.org/officeDocument/2006/relationships/image" Target="../media/image16.png"/><Relationship Id="rId21" Type="http://schemas.openxmlformats.org/officeDocument/2006/relationships/image" Target="../media/image26.png"/><Relationship Id="rId7" Type="http://schemas.openxmlformats.org/officeDocument/2006/relationships/image" Target="../media/image19.jpeg"/><Relationship Id="rId12" Type="http://schemas.microsoft.com/office/2007/relationships/hdphoto" Target="../media/hdphoto7.wdp"/><Relationship Id="rId17" Type="http://schemas.microsoft.com/office/2007/relationships/hdphoto" Target="../media/hdphoto8.wdp"/><Relationship Id="rId25"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25.png"/><Relationship Id="rId20" Type="http://schemas.openxmlformats.org/officeDocument/2006/relationships/image" Target="../media/image40.png"/><Relationship Id="rId29" Type="http://schemas.openxmlformats.org/officeDocument/2006/relationships/image" Target="../media/image34.png"/><Relationship Id="rId1" Type="http://schemas.openxmlformats.org/officeDocument/2006/relationships/slideLayout" Target="../slideLayouts/slideLayout3.xml"/><Relationship Id="rId6" Type="http://schemas.microsoft.com/office/2007/relationships/hdphoto" Target="../media/hdphoto5.wdp"/><Relationship Id="rId11" Type="http://schemas.openxmlformats.org/officeDocument/2006/relationships/image" Target="../media/image21.png"/><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3.png"/><Relationship Id="rId10" Type="http://schemas.microsoft.com/office/2007/relationships/hdphoto" Target="../media/hdphoto6.wdp"/><Relationship Id="rId19" Type="http://schemas.microsoft.com/office/2007/relationships/hdphoto" Target="../media/hdphoto9.wdp"/><Relationship Id="rId4" Type="http://schemas.microsoft.com/office/2007/relationships/hdphoto" Target="../media/hdphoto3.wdp"/><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microsoft.com/office/2007/relationships/hdphoto" Target="../media/hdphoto13.wdp"/><Relationship Id="rId5" Type="http://schemas.openxmlformats.org/officeDocument/2006/relationships/image" Target="../media/image43.png"/><Relationship Id="rId4" Type="http://schemas.microsoft.com/office/2007/relationships/hdphoto" Target="../media/hdphoto12.wdp"/></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microsoft.com/office/2007/relationships/hdphoto" Target="../media/hdphoto13.wdp"/><Relationship Id="rId5" Type="http://schemas.openxmlformats.org/officeDocument/2006/relationships/image" Target="../media/image43.png"/><Relationship Id="rId4" Type="http://schemas.microsoft.com/office/2007/relationships/hdphoto" Target="../media/hdphoto12.wdp"/></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microsoft.com/office/2007/relationships/hdphoto" Target="../media/hdphoto13.wdp"/><Relationship Id="rId5" Type="http://schemas.openxmlformats.org/officeDocument/2006/relationships/image" Target="../media/image43.png"/><Relationship Id="rId4" Type="http://schemas.microsoft.com/office/2007/relationships/hdphoto" Target="../media/hdphoto12.wdp"/></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2.png"/><Relationship Id="rId18" Type="http://schemas.openxmlformats.org/officeDocument/2006/relationships/image" Target="../media/image39.png"/><Relationship Id="rId26" Type="http://schemas.openxmlformats.org/officeDocument/2006/relationships/image" Target="../media/image31.png"/><Relationship Id="rId3" Type="http://schemas.openxmlformats.org/officeDocument/2006/relationships/image" Target="../media/image16.png"/><Relationship Id="rId21" Type="http://schemas.openxmlformats.org/officeDocument/2006/relationships/image" Target="../media/image26.png"/><Relationship Id="rId7" Type="http://schemas.openxmlformats.org/officeDocument/2006/relationships/image" Target="../media/image19.jpeg"/><Relationship Id="rId12" Type="http://schemas.microsoft.com/office/2007/relationships/hdphoto" Target="../media/hdphoto7.wdp"/><Relationship Id="rId17" Type="http://schemas.microsoft.com/office/2007/relationships/hdphoto" Target="../media/hdphoto8.wdp"/><Relationship Id="rId25"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image" Target="../media/image40.png"/><Relationship Id="rId29" Type="http://schemas.openxmlformats.org/officeDocument/2006/relationships/image" Target="../media/image34.png"/><Relationship Id="rId1" Type="http://schemas.openxmlformats.org/officeDocument/2006/relationships/slideLayout" Target="../slideLayouts/slideLayout3.xml"/><Relationship Id="rId6" Type="http://schemas.microsoft.com/office/2007/relationships/hdphoto" Target="../media/hdphoto5.wdp"/><Relationship Id="rId11" Type="http://schemas.openxmlformats.org/officeDocument/2006/relationships/image" Target="../media/image21.png"/><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3.png"/><Relationship Id="rId10" Type="http://schemas.microsoft.com/office/2007/relationships/hdphoto" Target="../media/hdphoto6.wdp"/><Relationship Id="rId19" Type="http://schemas.microsoft.com/office/2007/relationships/hdphoto" Target="../media/hdphoto9.wdp"/><Relationship Id="rId4" Type="http://schemas.microsoft.com/office/2007/relationships/hdphoto" Target="../media/hdphoto3.wdp"/><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Landscape Drawing Cartoon, PNG, 1506x522px, Landscape, Cartoon, Drawing,  Grass, Green Download Free">
            <a:extLst>
              <a:ext uri="{FF2B5EF4-FFF2-40B4-BE49-F238E27FC236}">
                <a16:creationId xmlns:a16="http://schemas.microsoft.com/office/drawing/2014/main" id="{79704444-E1C4-472A-A9B5-6A56B19560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3384155" y="2874101"/>
            <a:ext cx="7810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Garden Shop 2004451 Vector Art at Vecteezy">
            <a:extLst>
              <a:ext uri="{FF2B5EF4-FFF2-40B4-BE49-F238E27FC236}">
                <a16:creationId xmlns:a16="http://schemas.microsoft.com/office/drawing/2014/main" id="{3798CFF0-1B21-4108-9641-41B8AC9BA0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16" b="97245" l="3083" r="99711">
                        <a14:foregroundMark x1="2023" y1="32653" x2="14644" y2="15102"/>
                        <a14:foregroundMark x1="14644" y1="15102" x2="12717" y2="6837"/>
                        <a14:foregroundMark x1="3179" y1="27857" x2="13102" y2="30000"/>
                        <a14:foregroundMark x1="10983" y1="1429" x2="83719" y2="32245"/>
                        <a14:foregroundMark x1="24663" y1="3061" x2="65607" y2="7653"/>
                        <a14:foregroundMark x1="65607" y1="7653" x2="89114" y2="23469"/>
                        <a14:foregroundMark x1="89114" y1="23469" x2="99807" y2="32857"/>
                        <a14:foregroundMark x1="17823" y1="11735" x2="73507" y2="12653"/>
                        <a14:foregroundMark x1="73507" y1="12653" x2="82852" y2="10714"/>
                        <a14:foregroundMark x1="82852" y1="10714" x2="83044" y2="1020"/>
                        <a14:foregroundMark x1="83044" y1="1020" x2="59730" y2="3061"/>
                        <a14:foregroundMark x1="79865" y1="7041" x2="11753" y2="8061"/>
                        <a14:foregroundMark x1="57418" y1="4388" x2="77938" y2="5816"/>
                        <a14:foregroundMark x1="17245" y1="49388" x2="31888" y2="77143"/>
                        <a14:foregroundMark x1="31888" y1="77143" x2="42582" y2="89388"/>
                        <a14:foregroundMark x1="42582" y1="89388" x2="54528" y2="91122"/>
                        <a14:foregroundMark x1="24855" y1="45306" x2="40462" y2="68878"/>
                        <a14:foregroundMark x1="30058" y1="40714" x2="42582" y2="57653"/>
                        <a14:foregroundMark x1="51541" y1="46327" x2="75048" y2="45918"/>
                        <a14:foregroundMark x1="75048" y1="45918" x2="84200" y2="48367"/>
                        <a14:foregroundMark x1="84200" y1="48367" x2="88632" y2="66939"/>
                        <a14:foregroundMark x1="75530" y1="42551" x2="84393" y2="76531"/>
                        <a14:foregroundMark x1="73796" y1="55612" x2="74566" y2="85000"/>
                        <a14:foregroundMark x1="67919" y1="62245" x2="60116" y2="70612"/>
                        <a14:foregroundMark x1="60116" y1="70612" x2="57996" y2="77551"/>
                        <a14:foregroundMark x1="52312" y1="63673" x2="74759" y2="64490"/>
                        <a14:foregroundMark x1="59538" y1="53776" x2="53661" y2="45816"/>
                        <a14:foregroundMark x1="53661" y1="45816" x2="50771" y2="55102"/>
                        <a14:foregroundMark x1="50771" y1="55102" x2="50771" y2="55408"/>
                        <a14:foregroundMark x1="59538" y1="44286" x2="49422" y2="44796"/>
                        <a14:foregroundMark x1="49422" y1="44796" x2="47688" y2="55714"/>
                        <a14:foregroundMark x1="47688" y1="55714" x2="48844" y2="61429"/>
                        <a14:foregroundMark x1="59152" y1="56224" x2="65992" y2="57857"/>
                        <a14:foregroundMark x1="50000" y1="65714" x2="52312" y2="73163"/>
                        <a14:foregroundMark x1="58189" y1="75408" x2="58189" y2="75408"/>
                        <a14:foregroundMark x1="58189" y1="75408" x2="58189" y2="75408"/>
                        <a14:foregroundMark x1="47495" y1="76327" x2="47881" y2="58469"/>
                        <a14:foregroundMark x1="46724" y1="60204" x2="47206" y2="71224"/>
                        <a14:foregroundMark x1="47206" y1="71224" x2="55491" y2="75102"/>
                        <a14:foregroundMark x1="55491" y1="75102" x2="57611" y2="74796"/>
                        <a14:foregroundMark x1="54528" y1="75000" x2="48844" y2="77143"/>
                        <a14:foregroundMark x1="41618" y1="96327" x2="61079" y2="95816"/>
                        <a14:foregroundMark x1="61079" y1="95816" x2="73507" y2="97245"/>
                        <a14:foregroundMark x1="73507" y1="97245" x2="85742" y2="96531"/>
                        <a14:foregroundMark x1="5491" y1="93061" x2="14066" y2="95306"/>
                        <a14:foregroundMark x1="14066" y1="95306" x2="15414" y2="92449"/>
                      </a14:backgroundRemoval>
                    </a14:imgEffect>
                  </a14:imgLayer>
                </a14:imgProps>
              </a:ext>
              <a:ext uri="{28A0092B-C50C-407E-A947-70E740481C1C}">
                <a14:useLocalDpi xmlns:a14="http://schemas.microsoft.com/office/drawing/2010/main" val="0"/>
              </a:ext>
            </a:extLst>
          </a:blip>
          <a:srcRect/>
          <a:stretch>
            <a:fillRect/>
          </a:stretch>
        </p:blipFill>
        <p:spPr bwMode="auto">
          <a:xfrm>
            <a:off x="1366091" y="77555"/>
            <a:ext cx="6103345" cy="4988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74E4A6B8-20FF-414E-AFB9-5A7F227DF15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6699723" y="2119337"/>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ẽ Adobe Họa Hoạt Hình - Phim hoạt hình vẽ nho cây cỏ xanh và hoa png tải  về - Miễn phí trong suốt Nhà Máy png Tải về.">
            <a:extLst>
              <a:ext uri="{FF2B5EF4-FFF2-40B4-BE49-F238E27FC236}">
                <a16:creationId xmlns:a16="http://schemas.microsoft.com/office/drawing/2014/main" id="{03182C96-9CDC-485F-9E5D-E4559C8C711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486" b="94730" l="5667" r="90000">
                        <a14:foregroundMark x1="6889" y1="86351" x2="18222" y2="86216"/>
                        <a14:foregroundMark x1="18222" y1="86216" x2="63111" y2="94730"/>
                        <a14:foregroundMark x1="5667" y1="86622" x2="9222" y2="86351"/>
                        <a14:foregroundMark x1="46667" y1="71892" x2="46667" y2="71892"/>
                        <a14:foregroundMark x1="49333" y1="68243" x2="51889" y2="71486"/>
                        <a14:foregroundMark x1="65000" y1="66216" x2="65444" y2="69730"/>
                        <a14:foregroundMark x1="43000" y1="74865" x2="46444" y2="76757"/>
                        <a14:foregroundMark x1="76206" y1="26892" x2="76222" y2="27432"/>
                        <a14:foregroundMark x1="76129" y1="24227" x2="76151" y2="25000"/>
                        <a14:foregroundMark x1="75889" y1="2011" x2="75889" y2="1486"/>
                        <a14:foregroundMark x1="73111" y1="35541" x2="73778" y2="35405"/>
                        <a14:foregroundMark x1="68333" y1="46892" x2="69556" y2="46892"/>
                        <a14:foregroundMark x1="77667" y1="46486" x2="77889" y2="47162"/>
                        <a14:foregroundMark x1="80111" y1="49595" x2="80111" y2="49595"/>
                        <a14:foregroundMark x1="80111" y1="49595" x2="80111" y2="49595"/>
                        <a14:foregroundMark x1="71111" y1="53784" x2="71111" y2="53784"/>
                        <a14:foregroundMark x1="71111" y1="53784" x2="71111" y2="53784"/>
                        <a14:foregroundMark x1="71889" y1="49459" x2="72444" y2="50000"/>
                        <a14:foregroundMark x1="69889" y1="43784" x2="69889" y2="43784"/>
                        <a14:foregroundMark x1="69889" y1="43784" x2="69889" y2="43784"/>
                        <a14:backgroundMark x1="75889" y1="6216" x2="75889" y2="4595"/>
                        <a14:backgroundMark x1="75889" y1="8108" x2="75889" y2="4324"/>
                        <a14:backgroundMark x1="76000" y1="17162" x2="74667" y2="8919"/>
                        <a14:backgroundMark x1="75667" y1="14730" x2="75556" y2="10135"/>
                        <a14:backgroundMark x1="76333" y1="14730" x2="75667" y2="11622"/>
                        <a14:backgroundMark x1="76222" y1="12162" x2="74778" y2="8649"/>
                        <a14:backgroundMark x1="75667" y1="18784" x2="75667" y2="13378"/>
                        <a14:backgroundMark x1="76333" y1="23514" x2="77222" y2="19595"/>
                        <a14:backgroundMark x1="76000" y1="22703" x2="77667" y2="20000"/>
                        <a14:backgroundMark x1="75889" y1="21081" x2="77222" y2="18649"/>
                        <a14:backgroundMark x1="75667" y1="2027" x2="76667" y2="22703"/>
                        <a14:backgroundMark x1="76667" y1="22703" x2="76667" y2="8919"/>
                        <a14:backgroundMark x1="75111" y1="22568" x2="76333" y2="21757"/>
                        <a14:backgroundMark x1="76000" y1="27973" x2="77000" y2="23919"/>
                        <a14:backgroundMark x1="76222" y1="25000" x2="76222" y2="268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8221" y="1407778"/>
            <a:ext cx="5073943" cy="417142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4C7887D-391C-4C7C-833B-7DBF60547899}"/>
              </a:ext>
            </a:extLst>
          </p:cNvPr>
          <p:cNvGrpSpPr/>
          <p:nvPr/>
        </p:nvGrpSpPr>
        <p:grpSpPr>
          <a:xfrm rot="20575962">
            <a:off x="88843" y="817768"/>
            <a:ext cx="2308632" cy="951829"/>
            <a:chOff x="1423062" y="1752239"/>
            <a:chExt cx="2287108" cy="1208714"/>
          </a:xfrm>
        </p:grpSpPr>
        <p:sp>
          <p:nvSpPr>
            <p:cNvPr id="14" name="TextBox 13">
              <a:extLst>
                <a:ext uri="{FF2B5EF4-FFF2-40B4-BE49-F238E27FC236}">
                  <a16:creationId xmlns:a16="http://schemas.microsoft.com/office/drawing/2014/main" id="{36BA6017-4FAE-44F4-9CDC-8E148A75CC35}"/>
                </a:ext>
              </a:extLst>
            </p:cNvPr>
            <p:cNvSpPr txBox="1"/>
            <p:nvPr/>
          </p:nvSpPr>
          <p:spPr>
            <a:xfrm>
              <a:off x="1423062" y="1752239"/>
              <a:ext cx="2264228" cy="1200329"/>
            </a:xfrm>
            <a:prstGeom prst="rect">
              <a:avLst/>
            </a:prstGeom>
            <a:noFill/>
          </p:spPr>
          <p:txBody>
            <a:bodyPr wrap="square" rtlCol="0">
              <a:prstTxWarp prst="textArchUp">
                <a:avLst/>
              </a:prstTxWarp>
              <a:spAutoFit/>
            </a:bodyPr>
            <a:lstStyle/>
            <a:p>
              <a:pPr algn="ctr"/>
              <a:r>
                <a:rPr lang="en-US" sz="4800" dirty="0" err="1">
                  <a:ln w="127000">
                    <a:solidFill>
                      <a:schemeClr val="tx2"/>
                    </a:solidFill>
                  </a:ln>
                  <a:solidFill>
                    <a:schemeClr val="tx2"/>
                  </a:solidFill>
                  <a:latin typeface="UTM Edwardian" panose="02040603050506020204" pitchFamily="18" charset="0"/>
                  <a:ea typeface="LNTH-LuoLuoNotangYuanTi 1" pitchFamily="2" charset="-128"/>
                  <a:cs typeface="LNTH-LuoLuoNotangYuanTi 1" pitchFamily="2" charset="-128"/>
                </a:rPr>
                <a:t>Toán</a:t>
              </a:r>
              <a:endParaRPr lang="en-US" sz="4800" dirty="0">
                <a:ln w="127000">
                  <a:solidFill>
                    <a:schemeClr val="tx2"/>
                  </a:solidFill>
                </a:ln>
                <a:solidFill>
                  <a:schemeClr val="tx2"/>
                </a:solidFill>
                <a:latin typeface="UTM Edwardian" panose="02040603050506020204" pitchFamily="18" charset="0"/>
                <a:ea typeface="LNTH-LuoLuoNotangYuanTi 1" pitchFamily="2" charset="-128"/>
                <a:cs typeface="LNTH-LuoLuoNotangYuanTi 1" pitchFamily="2" charset="-128"/>
              </a:endParaRPr>
            </a:p>
          </p:txBody>
        </p:sp>
        <p:sp>
          <p:nvSpPr>
            <p:cNvPr id="15" name="TextBox 14">
              <a:extLst>
                <a:ext uri="{FF2B5EF4-FFF2-40B4-BE49-F238E27FC236}">
                  <a16:creationId xmlns:a16="http://schemas.microsoft.com/office/drawing/2014/main" id="{4A2238F2-3B4B-4381-A44F-E90BC6B7ACBE}"/>
                </a:ext>
              </a:extLst>
            </p:cNvPr>
            <p:cNvSpPr txBox="1"/>
            <p:nvPr/>
          </p:nvSpPr>
          <p:spPr>
            <a:xfrm>
              <a:off x="1445942" y="1760624"/>
              <a:ext cx="2264228" cy="1200329"/>
            </a:xfrm>
            <a:prstGeom prst="rect">
              <a:avLst/>
            </a:prstGeom>
            <a:noFill/>
          </p:spPr>
          <p:txBody>
            <a:bodyPr wrap="square" rtlCol="0">
              <a:prstTxWarp prst="textArchUp">
                <a:avLst/>
              </a:prstTxWarp>
              <a:spAutoFit/>
            </a:bodyPr>
            <a:lstStyle/>
            <a:p>
              <a:pPr algn="ctr"/>
              <a:r>
                <a:rPr lang="en-US" sz="4800" dirty="0" err="1">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Toán</a:t>
              </a:r>
              <a:endParaRPr lang="en-US" sz="4800" dirty="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grpSp>
        <p:nvGrpSpPr>
          <p:cNvPr id="16" name="Group 15">
            <a:extLst>
              <a:ext uri="{FF2B5EF4-FFF2-40B4-BE49-F238E27FC236}">
                <a16:creationId xmlns:a16="http://schemas.microsoft.com/office/drawing/2014/main" id="{2FB64985-2CB8-402D-A5BF-2998D7B5B9BA}"/>
              </a:ext>
            </a:extLst>
          </p:cNvPr>
          <p:cNvGrpSpPr/>
          <p:nvPr/>
        </p:nvGrpSpPr>
        <p:grpSpPr>
          <a:xfrm>
            <a:off x="157026" y="1241040"/>
            <a:ext cx="8521474" cy="1724682"/>
            <a:chOff x="5590807" y="6572240"/>
            <a:chExt cx="13208089" cy="1724682"/>
          </a:xfrm>
        </p:grpSpPr>
        <p:sp>
          <p:nvSpPr>
            <p:cNvPr id="17" name="TextBox 16">
              <a:extLst>
                <a:ext uri="{FF2B5EF4-FFF2-40B4-BE49-F238E27FC236}">
                  <a16:creationId xmlns:a16="http://schemas.microsoft.com/office/drawing/2014/main" id="{EE24DB3B-876B-487C-871F-B297050BD437}"/>
                </a:ext>
              </a:extLst>
            </p:cNvPr>
            <p:cNvSpPr txBox="1"/>
            <p:nvPr/>
          </p:nvSpPr>
          <p:spPr>
            <a:xfrm>
              <a:off x="5590807" y="6572240"/>
              <a:ext cx="13208089" cy="1692771"/>
            </a:xfrm>
            <a:prstGeom prst="rect">
              <a:avLst/>
            </a:prstGeom>
            <a:noFill/>
          </p:spPr>
          <p:txBody>
            <a:bodyPr wrap="square" rtlCol="0">
              <a:spAutoFit/>
            </a:bodyPr>
            <a:lstStyle/>
            <a:p>
              <a:pPr algn="ctr"/>
              <a:r>
                <a:rPr lang="vi-VN" sz="5200" b="1" dirty="0">
                  <a:ln w="330200">
                    <a:solidFill>
                      <a:schemeClr val="tx2"/>
                    </a:solidFill>
                    <a:prstDash val="solid"/>
                  </a:ln>
                  <a:solidFill>
                    <a:schemeClr val="tx2"/>
                  </a:solidFill>
                  <a:effectLst>
                    <a:outerShdw blurRad="12700" dist="38100" dir="2700000" algn="tl" rotWithShape="0">
                      <a:schemeClr val="accent5">
                        <a:lumMod val="60000"/>
                        <a:lumOff val="40000"/>
                      </a:schemeClr>
                    </a:outerShdw>
                  </a:effectLst>
                  <a:latin typeface="SVN-Hole Hearted" panose="020B0A06020104020203" pitchFamily="34" charset="0"/>
                </a:rPr>
                <a:t>PHÉP NHÂN, PHÉP CHIA TRONG PHẠM VI 1000</a:t>
              </a:r>
              <a:endParaRPr lang="en-US" sz="5200" b="1" dirty="0">
                <a:ln w="330200">
                  <a:solidFill>
                    <a:schemeClr val="tx2"/>
                  </a:solidFill>
                  <a:prstDash val="solid"/>
                </a:ln>
                <a:solidFill>
                  <a:schemeClr val="tx2"/>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18" name="TextBox 17">
              <a:extLst>
                <a:ext uri="{FF2B5EF4-FFF2-40B4-BE49-F238E27FC236}">
                  <a16:creationId xmlns:a16="http://schemas.microsoft.com/office/drawing/2014/main" id="{398FA578-710C-497F-9531-5576D1879567}"/>
                </a:ext>
              </a:extLst>
            </p:cNvPr>
            <p:cNvSpPr txBox="1"/>
            <p:nvPr/>
          </p:nvSpPr>
          <p:spPr>
            <a:xfrm>
              <a:off x="5590807" y="6604151"/>
              <a:ext cx="13208089" cy="1692771"/>
            </a:xfrm>
            <a:prstGeom prst="rect">
              <a:avLst/>
            </a:prstGeom>
            <a:noFill/>
          </p:spPr>
          <p:txBody>
            <a:bodyPr wrap="square" rtlCol="0">
              <a:spAutoFit/>
            </a:bodyPr>
            <a:lstStyle/>
            <a:p>
              <a:pPr algn="ctr"/>
              <a:r>
                <a:rPr lang="vi-VN" sz="5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P</a:t>
              </a:r>
              <a:r>
                <a:rPr lang="vi-VN" sz="5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vi-VN" sz="52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É</a:t>
              </a:r>
              <a:r>
                <a:rPr lang="vi-VN" sz="5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P </a:t>
              </a:r>
              <a:r>
                <a:rPr lang="vi-VN" sz="5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vi-VN" sz="5200" b="1" dirty="0">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vi-VN" sz="5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Â</a:t>
              </a:r>
              <a:r>
                <a:rPr lang="vi-VN" sz="5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5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vi-VN" sz="5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P</a:t>
              </a:r>
              <a:r>
                <a:rPr lang="vi-VN" sz="5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vi-VN" sz="5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É</a:t>
              </a:r>
              <a:r>
                <a:rPr lang="vi-VN" sz="5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P </a:t>
              </a:r>
              <a:r>
                <a:rPr lang="vi-VN" sz="5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vi-VN" sz="5200" b="1" dirty="0">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vi-VN" sz="5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vi-VN" sz="5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A </a:t>
              </a:r>
              <a:r>
                <a:rPr lang="vi-VN" sz="5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vi-VN" sz="5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rPr>
                <a:t>R</a:t>
              </a:r>
              <a:r>
                <a:rPr lang="vi-VN" sz="5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O</a:t>
              </a:r>
              <a:r>
                <a:rPr lang="vi-VN" sz="5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vi-VN" sz="52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G </a:t>
              </a:r>
              <a:r>
                <a:rPr lang="vi-VN" sz="5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P</a:t>
              </a:r>
              <a:r>
                <a:rPr lang="vi-VN" sz="5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vi-VN" sz="52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Ạ</a:t>
              </a:r>
              <a:r>
                <a:rPr lang="vi-VN" sz="5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M </a:t>
              </a:r>
              <a:r>
                <a:rPr lang="vi-VN" sz="5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V</a:t>
              </a:r>
              <a:r>
                <a:rPr lang="vi-VN" sz="5200" b="1" dirty="0">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5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vi-VN" sz="5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1</a:t>
              </a:r>
              <a:r>
                <a:rPr lang="vi-VN" sz="5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0</a:t>
              </a:r>
              <a:r>
                <a:rPr lang="vi-VN" sz="5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0</a:t>
              </a:r>
              <a:r>
                <a:rPr lang="vi-VN" sz="52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0</a:t>
              </a:r>
              <a:r>
                <a:rPr lang="vi-VN" sz="5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 </a:t>
              </a:r>
              <a:endParaRPr lang="en-US" sz="5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spTree>
    <p:extLst>
      <p:ext uri="{BB962C8B-B14F-4D97-AF65-F5344CB8AC3E}">
        <p14:creationId xmlns:p14="http://schemas.microsoft.com/office/powerpoint/2010/main" val="3413225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14BAADC-42CF-4223-8794-9B700A88527F}"/>
              </a:ext>
            </a:extLst>
          </p:cNvPr>
          <p:cNvSpPr/>
          <p:nvPr/>
        </p:nvSpPr>
        <p:spPr>
          <a:xfrm>
            <a:off x="3586351" y="833003"/>
            <a:ext cx="5182153" cy="4157062"/>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F0"/>
              </a:solidFill>
            </a:endParaRPr>
          </a:p>
        </p:txBody>
      </p:sp>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3417202" y="3637515"/>
            <a:ext cx="7810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7343103" y="2745194"/>
            <a:ext cx="2344119" cy="234774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9C95A6A3-93A2-4C0E-BD8A-CEB348B0FB7A}"/>
              </a:ext>
            </a:extLst>
          </p:cNvPr>
          <p:cNvSpPr/>
          <p:nvPr/>
        </p:nvSpPr>
        <p:spPr>
          <a:xfrm>
            <a:off x="375493" y="249685"/>
            <a:ext cx="3041711" cy="400310"/>
          </a:xfrm>
          <a:prstGeom prst="round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4">
                    <a:lumMod val="50000"/>
                  </a:schemeClr>
                </a:solidFill>
              </a:rPr>
              <a:t>36 : 3 = </a:t>
            </a:r>
            <a:r>
              <a:rPr lang="vi-VN" sz="2800" b="1" dirty="0">
                <a:solidFill>
                  <a:schemeClr val="tx1"/>
                </a:solidFill>
              </a:rPr>
              <a:t>?</a:t>
            </a:r>
            <a:endParaRPr lang="en-US" sz="2800" b="1" dirty="0">
              <a:solidFill>
                <a:schemeClr val="tx1"/>
              </a:solidFill>
            </a:endParaRPr>
          </a:p>
        </p:txBody>
      </p:sp>
      <p:sp>
        <p:nvSpPr>
          <p:cNvPr id="12" name="Rectangle: Rounded Corners 11">
            <a:extLst>
              <a:ext uri="{FF2B5EF4-FFF2-40B4-BE49-F238E27FC236}">
                <a16:creationId xmlns:a16="http://schemas.microsoft.com/office/drawing/2014/main" id="{1ABC4782-EE12-4581-9CA6-53690A8DA4EF}"/>
              </a:ext>
            </a:extLst>
          </p:cNvPr>
          <p:cNvSpPr/>
          <p:nvPr/>
        </p:nvSpPr>
        <p:spPr>
          <a:xfrm>
            <a:off x="220840" y="833003"/>
            <a:ext cx="3196363" cy="1776617"/>
          </a:xfrm>
          <a:prstGeom prst="round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F0"/>
              </a:solidFill>
            </a:endParaRPr>
          </a:p>
        </p:txBody>
      </p:sp>
      <p:grpSp>
        <p:nvGrpSpPr>
          <p:cNvPr id="13" name="Group 12">
            <a:extLst>
              <a:ext uri="{FF2B5EF4-FFF2-40B4-BE49-F238E27FC236}">
                <a16:creationId xmlns:a16="http://schemas.microsoft.com/office/drawing/2014/main" id="{F9C3A2B0-0962-4CA2-AF62-1CCDFC75E5C0}"/>
              </a:ext>
            </a:extLst>
          </p:cNvPr>
          <p:cNvGrpSpPr/>
          <p:nvPr/>
        </p:nvGrpSpPr>
        <p:grpSpPr>
          <a:xfrm>
            <a:off x="791811" y="908756"/>
            <a:ext cx="211015" cy="1575581"/>
            <a:chOff x="1125416" y="2239108"/>
            <a:chExt cx="253219" cy="1981199"/>
          </a:xfrm>
          <a:solidFill>
            <a:srgbClr val="00B0F0"/>
          </a:solidFill>
        </p:grpSpPr>
        <p:sp>
          <p:nvSpPr>
            <p:cNvPr id="17" name="Cube 16">
              <a:extLst>
                <a:ext uri="{FF2B5EF4-FFF2-40B4-BE49-F238E27FC236}">
                  <a16:creationId xmlns:a16="http://schemas.microsoft.com/office/drawing/2014/main" id="{11834A7B-EA20-4429-9F04-402F1825FE80}"/>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1CC1124F-BFE8-4B7F-A5AC-8634B7C0F42F}"/>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CB4ACCE1-E7E6-40DF-9D87-287EEF000A50}"/>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ACC9C253-E725-48CF-9932-A41C7B0EF157}"/>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383AE472-E893-41AD-BAE1-41BC1DE29344}"/>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E7EB5560-3646-4EFB-9015-D8CCFDA7EBC4}"/>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5877E6EA-AC63-4D69-BEB6-5EE1F5845EA1}"/>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FDCBCABC-7596-4ED8-BF89-69B3CA7B0938}"/>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81F5BA4-A0E5-4E6A-BB21-2F081FF68FD1}"/>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2564B22C-FA7C-488B-8E42-A547B1E7EC06}"/>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7BDAB96F-FC07-4B6D-8FA9-494653B17941}"/>
              </a:ext>
            </a:extLst>
          </p:cNvPr>
          <p:cNvGrpSpPr/>
          <p:nvPr/>
        </p:nvGrpSpPr>
        <p:grpSpPr>
          <a:xfrm>
            <a:off x="1135503" y="908755"/>
            <a:ext cx="211015" cy="1575581"/>
            <a:chOff x="1125416" y="2239108"/>
            <a:chExt cx="253219" cy="1981199"/>
          </a:xfrm>
          <a:solidFill>
            <a:srgbClr val="00B0F0"/>
          </a:solidFill>
        </p:grpSpPr>
        <p:sp>
          <p:nvSpPr>
            <p:cNvPr id="30" name="Cube 29">
              <a:extLst>
                <a:ext uri="{FF2B5EF4-FFF2-40B4-BE49-F238E27FC236}">
                  <a16:creationId xmlns:a16="http://schemas.microsoft.com/office/drawing/2014/main" id="{3B311A75-0003-4692-8CD3-DD431594995F}"/>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A41B1A9E-83BB-4CE6-9205-522E25FA2DD2}"/>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654F47EC-8A5B-4664-81F0-8CCEB62F4819}"/>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635B76BC-786C-4009-BB8D-6842E1773E29}"/>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35AD0E99-E5D9-490C-9A55-0A7EB6293878}"/>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3A22C9CD-2729-4C3D-B825-619217C3284A}"/>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C978AD0E-1316-4C45-82E3-1B7295912477}"/>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204CD4ED-DA89-4414-ABDE-44A0E553A40D}"/>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177423DB-E8A6-4DEF-A40D-AE11CFC7B160}"/>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5FC9802A-0512-4B23-AEA7-FACFEE6CFC7D}"/>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Cube 39">
            <a:extLst>
              <a:ext uri="{FF2B5EF4-FFF2-40B4-BE49-F238E27FC236}">
                <a16:creationId xmlns:a16="http://schemas.microsoft.com/office/drawing/2014/main" id="{BE5EC4E2-C7E0-4E33-8C13-308421F3A65B}"/>
              </a:ext>
            </a:extLst>
          </p:cNvPr>
          <p:cNvSpPr/>
          <p:nvPr/>
        </p:nvSpPr>
        <p:spPr>
          <a:xfrm>
            <a:off x="1443934" y="2282957"/>
            <a:ext cx="211014" cy="201377"/>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9AB88272-8D42-414D-A74D-D8EC18EA8466}"/>
              </a:ext>
            </a:extLst>
          </p:cNvPr>
          <p:cNvSpPr/>
          <p:nvPr/>
        </p:nvSpPr>
        <p:spPr>
          <a:xfrm>
            <a:off x="1799578" y="2283332"/>
            <a:ext cx="211014" cy="201377"/>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E809A55B-0F43-41C3-80A8-D0386C1EFCD1}"/>
              </a:ext>
            </a:extLst>
          </p:cNvPr>
          <p:cNvSpPr/>
          <p:nvPr/>
        </p:nvSpPr>
        <p:spPr>
          <a:xfrm>
            <a:off x="2136068" y="2282957"/>
            <a:ext cx="211014" cy="201377"/>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514DAC64-EF45-4E66-B02F-F1CB97E7E8D0}"/>
              </a:ext>
            </a:extLst>
          </p:cNvPr>
          <p:cNvGrpSpPr/>
          <p:nvPr/>
        </p:nvGrpSpPr>
        <p:grpSpPr>
          <a:xfrm>
            <a:off x="471430" y="908756"/>
            <a:ext cx="211015" cy="1575581"/>
            <a:chOff x="1125416" y="2239108"/>
            <a:chExt cx="253219" cy="1981199"/>
          </a:xfrm>
          <a:solidFill>
            <a:srgbClr val="00B0F0"/>
          </a:solidFill>
        </p:grpSpPr>
        <p:sp>
          <p:nvSpPr>
            <p:cNvPr id="44" name="Cube 43">
              <a:extLst>
                <a:ext uri="{FF2B5EF4-FFF2-40B4-BE49-F238E27FC236}">
                  <a16:creationId xmlns:a16="http://schemas.microsoft.com/office/drawing/2014/main" id="{C76CC533-65B8-4BCF-9FFB-4F7D008B9849}"/>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50C1194F-056E-4D0F-9510-0CAEEB286E07}"/>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3B0B82DC-EB4E-41AD-AF07-43674EE90530}"/>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20DAC761-D446-4C38-9D49-6F140AF6F704}"/>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CFFBBE1E-ACDD-47A2-8C6D-A8A3097627AA}"/>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5C57989A-DC13-45CD-9E8E-DCC1922E0FA2}"/>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919101DC-EDE8-4977-9931-F1C3E96DA2E6}"/>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211CC982-17E9-44E4-B765-AF341E668DCA}"/>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a:extLst>
                <a:ext uri="{FF2B5EF4-FFF2-40B4-BE49-F238E27FC236}">
                  <a16:creationId xmlns:a16="http://schemas.microsoft.com/office/drawing/2014/main" id="{B008B74B-97E9-4B9A-B483-2AB217F82E76}"/>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3B1F2151-D865-489A-9333-FF3659B4BA62}"/>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Cube 53">
            <a:extLst>
              <a:ext uri="{FF2B5EF4-FFF2-40B4-BE49-F238E27FC236}">
                <a16:creationId xmlns:a16="http://schemas.microsoft.com/office/drawing/2014/main" id="{DB29C8C3-3221-43EB-A046-70A44C13D111}"/>
              </a:ext>
            </a:extLst>
          </p:cNvPr>
          <p:cNvSpPr/>
          <p:nvPr/>
        </p:nvSpPr>
        <p:spPr>
          <a:xfrm>
            <a:off x="2444499" y="2282958"/>
            <a:ext cx="211014" cy="201377"/>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A73D77A0-D45F-4E75-8418-A295554BB204}"/>
              </a:ext>
            </a:extLst>
          </p:cNvPr>
          <p:cNvSpPr/>
          <p:nvPr/>
        </p:nvSpPr>
        <p:spPr>
          <a:xfrm>
            <a:off x="2783887" y="2282957"/>
            <a:ext cx="211014" cy="201377"/>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0A68F618-9616-4353-AAEF-8685F29B4DE8}"/>
              </a:ext>
            </a:extLst>
          </p:cNvPr>
          <p:cNvSpPr/>
          <p:nvPr/>
        </p:nvSpPr>
        <p:spPr>
          <a:xfrm>
            <a:off x="3123275" y="2282957"/>
            <a:ext cx="211014" cy="201377"/>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861FFFB4-4026-4BEB-AE3F-B2E5CEED819C}"/>
              </a:ext>
            </a:extLst>
          </p:cNvPr>
          <p:cNvSpPr/>
          <p:nvPr/>
        </p:nvSpPr>
        <p:spPr>
          <a:xfrm>
            <a:off x="220839" y="2792628"/>
            <a:ext cx="3196363" cy="1776617"/>
          </a:xfrm>
          <a:prstGeom prst="round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F0"/>
              </a:solidFill>
            </a:endParaRPr>
          </a:p>
        </p:txBody>
      </p:sp>
      <p:cxnSp>
        <p:nvCxnSpPr>
          <p:cNvPr id="7" name="Straight Arrow Connector 6">
            <a:extLst>
              <a:ext uri="{FF2B5EF4-FFF2-40B4-BE49-F238E27FC236}">
                <a16:creationId xmlns:a16="http://schemas.microsoft.com/office/drawing/2014/main" id="{6DB484DA-B854-47A2-AD8D-E7A3857DA7E1}"/>
              </a:ext>
            </a:extLst>
          </p:cNvPr>
          <p:cNvCxnSpPr/>
          <p:nvPr/>
        </p:nvCxnSpPr>
        <p:spPr>
          <a:xfrm>
            <a:off x="1713960" y="2571750"/>
            <a:ext cx="0" cy="3430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D4A5D41A-3850-4B91-88E2-ADE3F3DAE573}"/>
              </a:ext>
            </a:extLst>
          </p:cNvPr>
          <p:cNvGrpSpPr/>
          <p:nvPr/>
        </p:nvGrpSpPr>
        <p:grpSpPr>
          <a:xfrm>
            <a:off x="375493" y="2919759"/>
            <a:ext cx="211015" cy="1575581"/>
            <a:chOff x="1125416" y="2239108"/>
            <a:chExt cx="253219" cy="1981199"/>
          </a:xfrm>
        </p:grpSpPr>
        <p:sp>
          <p:nvSpPr>
            <p:cNvPr id="59" name="Cube 58">
              <a:extLst>
                <a:ext uri="{FF2B5EF4-FFF2-40B4-BE49-F238E27FC236}">
                  <a16:creationId xmlns:a16="http://schemas.microsoft.com/office/drawing/2014/main" id="{C625CF4E-F21C-459B-834E-E8E7CC7E5F42}"/>
                </a:ext>
              </a:extLst>
            </p:cNvPr>
            <p:cNvSpPr/>
            <p:nvPr/>
          </p:nvSpPr>
          <p:spPr>
            <a:xfrm>
              <a:off x="1125416" y="3967088"/>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C07BAD15-DF8F-4D99-86D4-3F37D5962736}"/>
                </a:ext>
              </a:extLst>
            </p:cNvPr>
            <p:cNvSpPr/>
            <p:nvPr/>
          </p:nvSpPr>
          <p:spPr>
            <a:xfrm>
              <a:off x="1125416" y="3767794"/>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10CDD5A5-B08B-4F65-B535-9BE63F6C77C5}"/>
                </a:ext>
              </a:extLst>
            </p:cNvPr>
            <p:cNvSpPr/>
            <p:nvPr/>
          </p:nvSpPr>
          <p:spPr>
            <a:xfrm>
              <a:off x="1125416" y="3568500"/>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CA6930EE-A9CE-4064-85CB-549D9BB38FFC}"/>
                </a:ext>
              </a:extLst>
            </p:cNvPr>
            <p:cNvSpPr/>
            <p:nvPr/>
          </p:nvSpPr>
          <p:spPr>
            <a:xfrm>
              <a:off x="1125416" y="3390312"/>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14E67B2E-3A17-423B-89D0-DBAA09378CA1}"/>
                </a:ext>
              </a:extLst>
            </p:cNvPr>
            <p:cNvSpPr/>
            <p:nvPr/>
          </p:nvSpPr>
          <p:spPr>
            <a:xfrm>
              <a:off x="1125417" y="3195712"/>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91E9AD8A-936C-49C7-92BB-4CBF4B10189F}"/>
                </a:ext>
              </a:extLst>
            </p:cNvPr>
            <p:cNvSpPr/>
            <p:nvPr/>
          </p:nvSpPr>
          <p:spPr>
            <a:xfrm>
              <a:off x="1125417" y="2996418"/>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DEE9C372-A31E-4B7B-A6F8-F574A7E7F42C}"/>
                </a:ext>
              </a:extLst>
            </p:cNvPr>
            <p:cNvSpPr/>
            <p:nvPr/>
          </p:nvSpPr>
          <p:spPr>
            <a:xfrm>
              <a:off x="1125417" y="2797124"/>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41EB5B49-AE6F-4DFA-8C85-11B658B5BDA0}"/>
                </a:ext>
              </a:extLst>
            </p:cNvPr>
            <p:cNvSpPr/>
            <p:nvPr/>
          </p:nvSpPr>
          <p:spPr>
            <a:xfrm>
              <a:off x="1125417" y="2618936"/>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B7CA6A2C-F227-4EB1-8308-398F6444E63D}"/>
                </a:ext>
              </a:extLst>
            </p:cNvPr>
            <p:cNvSpPr/>
            <p:nvPr/>
          </p:nvSpPr>
          <p:spPr>
            <a:xfrm>
              <a:off x="1125416" y="2417296"/>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5FC71D8F-6F5C-43E6-81AD-8532C1AF0B9C}"/>
                </a:ext>
              </a:extLst>
            </p:cNvPr>
            <p:cNvSpPr/>
            <p:nvPr/>
          </p:nvSpPr>
          <p:spPr>
            <a:xfrm>
              <a:off x="1125416" y="2239108"/>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9C4FFDA3-A9A5-4C98-87B7-AEA28A21520C}"/>
              </a:ext>
            </a:extLst>
          </p:cNvPr>
          <p:cNvGrpSpPr/>
          <p:nvPr/>
        </p:nvGrpSpPr>
        <p:grpSpPr>
          <a:xfrm>
            <a:off x="791810" y="2913254"/>
            <a:ext cx="211015" cy="1575581"/>
            <a:chOff x="1125416" y="2239108"/>
            <a:chExt cx="253219" cy="1981199"/>
          </a:xfrm>
        </p:grpSpPr>
        <p:sp>
          <p:nvSpPr>
            <p:cNvPr id="70" name="Cube 69">
              <a:extLst>
                <a:ext uri="{FF2B5EF4-FFF2-40B4-BE49-F238E27FC236}">
                  <a16:creationId xmlns:a16="http://schemas.microsoft.com/office/drawing/2014/main" id="{0E30693D-F157-4452-81A7-E5E008D131DA}"/>
                </a:ext>
              </a:extLst>
            </p:cNvPr>
            <p:cNvSpPr/>
            <p:nvPr/>
          </p:nvSpPr>
          <p:spPr>
            <a:xfrm>
              <a:off x="1125416" y="3967088"/>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1ED29D78-BE26-4059-BCF2-0F89D4943D99}"/>
                </a:ext>
              </a:extLst>
            </p:cNvPr>
            <p:cNvSpPr/>
            <p:nvPr/>
          </p:nvSpPr>
          <p:spPr>
            <a:xfrm>
              <a:off x="1125416" y="3767794"/>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DFAA1BEE-2661-4834-9C53-247F00ECBE7B}"/>
                </a:ext>
              </a:extLst>
            </p:cNvPr>
            <p:cNvSpPr/>
            <p:nvPr/>
          </p:nvSpPr>
          <p:spPr>
            <a:xfrm>
              <a:off x="1125416" y="3568500"/>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7233774A-0604-42F0-B741-9E6F3B7E2477}"/>
                </a:ext>
              </a:extLst>
            </p:cNvPr>
            <p:cNvSpPr/>
            <p:nvPr/>
          </p:nvSpPr>
          <p:spPr>
            <a:xfrm>
              <a:off x="1125416" y="3390312"/>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4D718D17-CAE1-4F2B-92F4-BBFB8333BA7E}"/>
                </a:ext>
              </a:extLst>
            </p:cNvPr>
            <p:cNvSpPr/>
            <p:nvPr/>
          </p:nvSpPr>
          <p:spPr>
            <a:xfrm>
              <a:off x="1125417" y="3195712"/>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ube 74">
              <a:extLst>
                <a:ext uri="{FF2B5EF4-FFF2-40B4-BE49-F238E27FC236}">
                  <a16:creationId xmlns:a16="http://schemas.microsoft.com/office/drawing/2014/main" id="{81428A40-C088-4AFD-9C29-840C840C135D}"/>
                </a:ext>
              </a:extLst>
            </p:cNvPr>
            <p:cNvSpPr/>
            <p:nvPr/>
          </p:nvSpPr>
          <p:spPr>
            <a:xfrm>
              <a:off x="1125417" y="2996418"/>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773DBEF2-D174-41E0-BD24-59F1E89EFEA6}"/>
                </a:ext>
              </a:extLst>
            </p:cNvPr>
            <p:cNvSpPr/>
            <p:nvPr/>
          </p:nvSpPr>
          <p:spPr>
            <a:xfrm>
              <a:off x="1125417" y="2797124"/>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80368739-6890-46ED-B546-F66260892003}"/>
                </a:ext>
              </a:extLst>
            </p:cNvPr>
            <p:cNvSpPr/>
            <p:nvPr/>
          </p:nvSpPr>
          <p:spPr>
            <a:xfrm>
              <a:off x="1125417" y="2618936"/>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9DB8F91B-186B-427C-99DA-54FB482D3739}"/>
                </a:ext>
              </a:extLst>
            </p:cNvPr>
            <p:cNvSpPr/>
            <p:nvPr/>
          </p:nvSpPr>
          <p:spPr>
            <a:xfrm>
              <a:off x="1125416" y="2417296"/>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C4EC3417-757F-497B-9EE3-F99227CE12C6}"/>
                </a:ext>
              </a:extLst>
            </p:cNvPr>
            <p:cNvSpPr/>
            <p:nvPr/>
          </p:nvSpPr>
          <p:spPr>
            <a:xfrm>
              <a:off x="1125416" y="2239108"/>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5543C852-1A53-4309-B8EE-BEDC51B581CE}"/>
              </a:ext>
            </a:extLst>
          </p:cNvPr>
          <p:cNvGrpSpPr/>
          <p:nvPr/>
        </p:nvGrpSpPr>
        <p:grpSpPr>
          <a:xfrm>
            <a:off x="1242763" y="2913254"/>
            <a:ext cx="211015" cy="1575581"/>
            <a:chOff x="1125416" y="2239108"/>
            <a:chExt cx="253219" cy="1981199"/>
          </a:xfrm>
        </p:grpSpPr>
        <p:sp>
          <p:nvSpPr>
            <p:cNvPr id="81" name="Cube 80">
              <a:extLst>
                <a:ext uri="{FF2B5EF4-FFF2-40B4-BE49-F238E27FC236}">
                  <a16:creationId xmlns:a16="http://schemas.microsoft.com/office/drawing/2014/main" id="{AF123363-CA1A-42F4-8EEC-CF1F39AFE388}"/>
                </a:ext>
              </a:extLst>
            </p:cNvPr>
            <p:cNvSpPr/>
            <p:nvPr/>
          </p:nvSpPr>
          <p:spPr>
            <a:xfrm>
              <a:off x="1125416" y="3967088"/>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3D1ACF8D-893D-4A64-A581-D39F7A3EE635}"/>
                </a:ext>
              </a:extLst>
            </p:cNvPr>
            <p:cNvSpPr/>
            <p:nvPr/>
          </p:nvSpPr>
          <p:spPr>
            <a:xfrm>
              <a:off x="1125416" y="3767794"/>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21CC1A81-8816-435A-B8B3-A9EFEB4FEC48}"/>
                </a:ext>
              </a:extLst>
            </p:cNvPr>
            <p:cNvSpPr/>
            <p:nvPr/>
          </p:nvSpPr>
          <p:spPr>
            <a:xfrm>
              <a:off x="1125416" y="3568500"/>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9751B6BD-FCF5-442B-BA1D-1FE5EAAD49E1}"/>
                </a:ext>
              </a:extLst>
            </p:cNvPr>
            <p:cNvSpPr/>
            <p:nvPr/>
          </p:nvSpPr>
          <p:spPr>
            <a:xfrm>
              <a:off x="1125416" y="3390312"/>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79A52D20-D3DF-4A52-90E8-FF31D94D4E28}"/>
                </a:ext>
              </a:extLst>
            </p:cNvPr>
            <p:cNvSpPr/>
            <p:nvPr/>
          </p:nvSpPr>
          <p:spPr>
            <a:xfrm>
              <a:off x="1125417" y="3195712"/>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97138925-C236-4759-BE91-4A81205E9ED4}"/>
                </a:ext>
              </a:extLst>
            </p:cNvPr>
            <p:cNvSpPr/>
            <p:nvPr/>
          </p:nvSpPr>
          <p:spPr>
            <a:xfrm>
              <a:off x="1125417" y="2996418"/>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2062F1D2-74B1-433D-A7DE-48985636A8C7}"/>
                </a:ext>
              </a:extLst>
            </p:cNvPr>
            <p:cNvSpPr/>
            <p:nvPr/>
          </p:nvSpPr>
          <p:spPr>
            <a:xfrm>
              <a:off x="1125417" y="2797124"/>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9D92426C-A92F-4219-911A-8119F4DF0CFD}"/>
                </a:ext>
              </a:extLst>
            </p:cNvPr>
            <p:cNvSpPr/>
            <p:nvPr/>
          </p:nvSpPr>
          <p:spPr>
            <a:xfrm>
              <a:off x="1125417" y="2618936"/>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C5442059-F6C0-4E88-9927-BD6B471CDCE0}"/>
                </a:ext>
              </a:extLst>
            </p:cNvPr>
            <p:cNvSpPr/>
            <p:nvPr/>
          </p:nvSpPr>
          <p:spPr>
            <a:xfrm>
              <a:off x="1125416" y="2417296"/>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a:extLst>
                <a:ext uri="{FF2B5EF4-FFF2-40B4-BE49-F238E27FC236}">
                  <a16:creationId xmlns:a16="http://schemas.microsoft.com/office/drawing/2014/main" id="{0F6708E6-1458-4841-AF70-F6286E17CAE2}"/>
                </a:ext>
              </a:extLst>
            </p:cNvPr>
            <p:cNvSpPr/>
            <p:nvPr/>
          </p:nvSpPr>
          <p:spPr>
            <a:xfrm>
              <a:off x="1125416" y="2239108"/>
              <a:ext cx="253218" cy="253219"/>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Cube 90">
            <a:extLst>
              <a:ext uri="{FF2B5EF4-FFF2-40B4-BE49-F238E27FC236}">
                <a16:creationId xmlns:a16="http://schemas.microsoft.com/office/drawing/2014/main" id="{AA526A75-9A83-4320-863B-A8C283CBE747}"/>
              </a:ext>
            </a:extLst>
          </p:cNvPr>
          <p:cNvSpPr/>
          <p:nvPr/>
        </p:nvSpPr>
        <p:spPr>
          <a:xfrm>
            <a:off x="1549441" y="4287457"/>
            <a:ext cx="211014" cy="201377"/>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30800ABE-1CCB-4743-A38F-932AB07C7CAD}"/>
              </a:ext>
            </a:extLst>
          </p:cNvPr>
          <p:cNvSpPr/>
          <p:nvPr/>
        </p:nvSpPr>
        <p:spPr>
          <a:xfrm>
            <a:off x="1790840" y="4293310"/>
            <a:ext cx="211014" cy="201377"/>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20E422E3-A419-4D88-A0E0-7A1562ED0DAB}"/>
              </a:ext>
            </a:extLst>
          </p:cNvPr>
          <p:cNvSpPr/>
          <p:nvPr/>
        </p:nvSpPr>
        <p:spPr>
          <a:xfrm>
            <a:off x="2207157" y="4302559"/>
            <a:ext cx="211014" cy="201377"/>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578330CB-E343-44E9-96F8-42FB001022AA}"/>
              </a:ext>
            </a:extLst>
          </p:cNvPr>
          <p:cNvSpPr/>
          <p:nvPr/>
        </p:nvSpPr>
        <p:spPr>
          <a:xfrm>
            <a:off x="2448556" y="4308412"/>
            <a:ext cx="211014" cy="201377"/>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F470369B-EE0F-4692-A535-F98C4672E076}"/>
              </a:ext>
            </a:extLst>
          </p:cNvPr>
          <p:cNvSpPr/>
          <p:nvPr/>
        </p:nvSpPr>
        <p:spPr>
          <a:xfrm>
            <a:off x="2872993" y="4310497"/>
            <a:ext cx="211014" cy="201377"/>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068766E6-67B3-407F-8D45-4488CF60804C}"/>
              </a:ext>
            </a:extLst>
          </p:cNvPr>
          <p:cNvSpPr/>
          <p:nvPr/>
        </p:nvSpPr>
        <p:spPr>
          <a:xfrm>
            <a:off x="3114392" y="4316350"/>
            <a:ext cx="211014" cy="201377"/>
          </a:xfrm>
          <a:prstGeom prst="cube">
            <a:avLst/>
          </a:prstGeom>
          <a:solidFill>
            <a:srgbClr val="00B0F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2D7BA59D-8008-4612-8967-EEAA8F02DDF2}"/>
              </a:ext>
            </a:extLst>
          </p:cNvPr>
          <p:cNvSpPr/>
          <p:nvPr/>
        </p:nvSpPr>
        <p:spPr>
          <a:xfrm>
            <a:off x="628837" y="4556676"/>
            <a:ext cx="226323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36 : 3 = 12</a:t>
            </a:r>
            <a:endParaRPr lang="en-US" sz="3200" b="1" dirty="0">
              <a:solidFill>
                <a:schemeClr val="accent4">
                  <a:lumMod val="50000"/>
                </a:schemeClr>
              </a:solidFill>
            </a:endParaRPr>
          </a:p>
        </p:txBody>
      </p:sp>
      <p:sp>
        <p:nvSpPr>
          <p:cNvPr id="106" name="Rectangle: Rounded Corners 105">
            <a:extLst>
              <a:ext uri="{FF2B5EF4-FFF2-40B4-BE49-F238E27FC236}">
                <a16:creationId xmlns:a16="http://schemas.microsoft.com/office/drawing/2014/main" id="{1D32F23E-C2EC-4361-BD56-339C9F262438}"/>
              </a:ext>
            </a:extLst>
          </p:cNvPr>
          <p:cNvSpPr/>
          <p:nvPr/>
        </p:nvSpPr>
        <p:spPr>
          <a:xfrm>
            <a:off x="3720346" y="1597197"/>
            <a:ext cx="4899264" cy="12559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Arial" panose="020B0604020202020204" pitchFamily="34" charset="0"/>
              <a:buChar char="•"/>
            </a:pPr>
            <a:r>
              <a:rPr lang="vi-VN" sz="3200" dirty="0">
                <a:solidFill>
                  <a:schemeClr val="accent4">
                    <a:lumMod val="50000"/>
                  </a:schemeClr>
                </a:solidFill>
                <a:latin typeface="Calibri" panose="020F0502020204030204" pitchFamily="34" charset="0"/>
                <a:cs typeface="Calibri" panose="020F0502020204030204" pitchFamily="34" charset="0"/>
              </a:rPr>
              <a:t>3 </a:t>
            </a:r>
            <a:r>
              <a:rPr lang="vi-VN" sz="3200" dirty="0" err="1">
                <a:solidFill>
                  <a:schemeClr val="accent4">
                    <a:lumMod val="50000"/>
                  </a:schemeClr>
                </a:solidFill>
                <a:latin typeface="Calibri" panose="020F0502020204030204" pitchFamily="34" charset="0"/>
                <a:cs typeface="Calibri" panose="020F0502020204030204" pitchFamily="34" charset="0"/>
              </a:rPr>
              <a:t>chục</a:t>
            </a:r>
            <a:r>
              <a:rPr lang="vi-VN" sz="3200" dirty="0">
                <a:solidFill>
                  <a:schemeClr val="accent4">
                    <a:lumMod val="50000"/>
                  </a:schemeClr>
                </a:solidFill>
                <a:latin typeface="Calibri" panose="020F0502020204030204" pitchFamily="34" charset="0"/>
                <a:cs typeface="Calibri" panose="020F0502020204030204" pitchFamily="34" charset="0"/>
              </a:rPr>
              <a:t> : 3 = 1 </a:t>
            </a:r>
            <a:r>
              <a:rPr lang="vi-VN" sz="3200" dirty="0" err="1">
                <a:solidFill>
                  <a:schemeClr val="accent4">
                    <a:lumMod val="50000"/>
                  </a:schemeClr>
                </a:solidFill>
                <a:latin typeface="Calibri" panose="020F0502020204030204" pitchFamily="34" charset="0"/>
                <a:cs typeface="Calibri" panose="020F0502020204030204" pitchFamily="34" charset="0"/>
              </a:rPr>
              <a:t>chục</a:t>
            </a:r>
            <a:endParaRPr lang="vi-VN" sz="3200" dirty="0">
              <a:solidFill>
                <a:schemeClr val="accent4">
                  <a:lumMod val="50000"/>
                </a:schemeClr>
              </a:solidFill>
              <a:latin typeface="Calibri" panose="020F0502020204030204" pitchFamily="34" charset="0"/>
              <a:cs typeface="Calibri" panose="020F0502020204030204" pitchFamily="34" charset="0"/>
            </a:endParaRPr>
          </a:p>
          <a:p>
            <a:pPr marL="457200" indent="-457200" algn="just">
              <a:lnSpc>
                <a:spcPct val="150000"/>
              </a:lnSpc>
              <a:buFont typeface="Arial" panose="020B0604020202020204" pitchFamily="34" charset="0"/>
              <a:buChar char="•"/>
            </a:pPr>
            <a:r>
              <a:rPr lang="vi-VN" sz="3200" dirty="0">
                <a:solidFill>
                  <a:schemeClr val="accent4">
                    <a:lumMod val="50000"/>
                  </a:schemeClr>
                </a:solidFill>
                <a:latin typeface="Calibri" panose="020F0502020204030204" pitchFamily="34" charset="0"/>
                <a:cs typeface="Calibri" panose="020F0502020204030204" pitchFamily="34" charset="0"/>
              </a:rPr>
              <a:t>6 đơn </a:t>
            </a:r>
            <a:r>
              <a:rPr lang="vi-VN" sz="3200" dirty="0" err="1">
                <a:solidFill>
                  <a:schemeClr val="accent4">
                    <a:lumMod val="50000"/>
                  </a:schemeClr>
                </a:solidFill>
                <a:latin typeface="Calibri" panose="020F0502020204030204" pitchFamily="34" charset="0"/>
                <a:cs typeface="Calibri" panose="020F0502020204030204" pitchFamily="34" charset="0"/>
              </a:rPr>
              <a:t>vị</a:t>
            </a:r>
            <a:r>
              <a:rPr lang="vi-VN" sz="3200" dirty="0">
                <a:solidFill>
                  <a:schemeClr val="accent4">
                    <a:lumMod val="50000"/>
                  </a:schemeClr>
                </a:solidFill>
                <a:latin typeface="Calibri" panose="020F0502020204030204" pitchFamily="34" charset="0"/>
                <a:cs typeface="Calibri" panose="020F0502020204030204" pitchFamily="34" charset="0"/>
              </a:rPr>
              <a:t> : 3 = 2 đơn </a:t>
            </a:r>
            <a:r>
              <a:rPr lang="vi-VN" sz="3200" dirty="0" err="1">
                <a:solidFill>
                  <a:schemeClr val="accent4">
                    <a:lumMod val="50000"/>
                  </a:schemeClr>
                </a:solidFill>
                <a:latin typeface="Calibri" panose="020F0502020204030204" pitchFamily="34" charset="0"/>
                <a:cs typeface="Calibri" panose="020F0502020204030204" pitchFamily="34" charset="0"/>
              </a:rPr>
              <a:t>vị</a:t>
            </a:r>
            <a:endParaRPr lang="en-US" sz="3200" dirty="0">
              <a:solidFill>
                <a:schemeClr val="accent4">
                  <a:lumMod val="50000"/>
                </a:schemeClr>
              </a:solidFill>
              <a:latin typeface="Calibri" panose="020F0502020204030204" pitchFamily="34" charset="0"/>
              <a:cs typeface="Calibri" panose="020F0502020204030204" pitchFamily="34" charset="0"/>
            </a:endParaRPr>
          </a:p>
          <a:p>
            <a:pPr marL="457200" indent="-457200" algn="just">
              <a:lnSpc>
                <a:spcPct val="150000"/>
              </a:lnSpc>
              <a:buFont typeface="Arial" panose="020B0604020202020204" pitchFamily="34" charset="0"/>
              <a:buChar char="•"/>
            </a:pPr>
            <a:r>
              <a:rPr lang="vi-VN" sz="3200" dirty="0">
                <a:solidFill>
                  <a:schemeClr val="accent4">
                    <a:lumMod val="50000"/>
                  </a:schemeClr>
                </a:solidFill>
                <a:latin typeface="Calibri" panose="020F0502020204030204" pitchFamily="34" charset="0"/>
                <a:cs typeface="Calibri" panose="020F0502020204030204" pitchFamily="34" charset="0"/>
              </a:rPr>
              <a:t>1 </a:t>
            </a:r>
            <a:r>
              <a:rPr lang="vi-VN" sz="3200" dirty="0" err="1">
                <a:solidFill>
                  <a:schemeClr val="accent4">
                    <a:lumMod val="50000"/>
                  </a:schemeClr>
                </a:solidFill>
                <a:latin typeface="Calibri" panose="020F0502020204030204" pitchFamily="34" charset="0"/>
                <a:cs typeface="Calibri" panose="020F0502020204030204" pitchFamily="34" charset="0"/>
              </a:rPr>
              <a:t>chục</a:t>
            </a:r>
            <a:r>
              <a:rPr lang="vi-VN" sz="3200" dirty="0">
                <a:solidFill>
                  <a:schemeClr val="accent4">
                    <a:lumMod val="50000"/>
                  </a:schemeClr>
                </a:solidFill>
                <a:latin typeface="Calibri" panose="020F0502020204030204" pitchFamily="34" charset="0"/>
                <a:cs typeface="Calibri" panose="020F0502020204030204" pitchFamily="34" charset="0"/>
              </a:rPr>
              <a:t> </a:t>
            </a:r>
            <a:r>
              <a:rPr lang="vi-VN" sz="3200" dirty="0" err="1">
                <a:solidFill>
                  <a:schemeClr val="accent4">
                    <a:lumMod val="50000"/>
                  </a:schemeClr>
                </a:solidFill>
                <a:latin typeface="Calibri" panose="020F0502020204030204" pitchFamily="34" charset="0"/>
                <a:cs typeface="Calibri" panose="020F0502020204030204" pitchFamily="34" charset="0"/>
              </a:rPr>
              <a:t>và</a:t>
            </a:r>
            <a:r>
              <a:rPr lang="vi-VN" sz="3200" dirty="0">
                <a:solidFill>
                  <a:schemeClr val="accent4">
                    <a:lumMod val="50000"/>
                  </a:schemeClr>
                </a:solidFill>
                <a:latin typeface="Calibri" panose="020F0502020204030204" pitchFamily="34" charset="0"/>
                <a:cs typeface="Calibri" panose="020F0502020204030204" pitchFamily="34" charset="0"/>
              </a:rPr>
              <a:t> 2 đơn </a:t>
            </a:r>
            <a:r>
              <a:rPr lang="vi-VN" sz="3200" dirty="0" err="1">
                <a:solidFill>
                  <a:schemeClr val="accent4">
                    <a:lumMod val="50000"/>
                  </a:schemeClr>
                </a:solidFill>
                <a:latin typeface="Calibri" panose="020F0502020204030204" pitchFamily="34" charset="0"/>
                <a:cs typeface="Calibri" panose="020F0502020204030204" pitchFamily="34" charset="0"/>
              </a:rPr>
              <a:t>vị</a:t>
            </a:r>
            <a:r>
              <a:rPr lang="vi-VN" sz="3200" dirty="0">
                <a:solidFill>
                  <a:schemeClr val="accent4">
                    <a:lumMod val="50000"/>
                  </a:schemeClr>
                </a:solidFill>
                <a:latin typeface="Calibri" panose="020F0502020204030204" pitchFamily="34" charset="0"/>
                <a:cs typeface="Calibri" panose="020F0502020204030204" pitchFamily="34" charset="0"/>
              </a:rPr>
              <a:t> </a:t>
            </a:r>
            <a:r>
              <a:rPr lang="vi-VN" sz="3200" dirty="0" err="1">
                <a:solidFill>
                  <a:schemeClr val="accent4">
                    <a:lumMod val="50000"/>
                  </a:schemeClr>
                </a:solidFill>
                <a:latin typeface="Calibri" panose="020F0502020204030204" pitchFamily="34" charset="0"/>
                <a:cs typeface="Calibri" panose="020F0502020204030204" pitchFamily="34" charset="0"/>
              </a:rPr>
              <a:t>làm</a:t>
            </a:r>
            <a:r>
              <a:rPr lang="vi-VN" sz="3200" dirty="0">
                <a:solidFill>
                  <a:schemeClr val="accent4">
                    <a:lumMod val="50000"/>
                  </a:schemeClr>
                </a:solidFill>
                <a:latin typeface="Calibri" panose="020F0502020204030204" pitchFamily="34" charset="0"/>
                <a:cs typeface="Calibri" panose="020F0502020204030204" pitchFamily="34" charset="0"/>
              </a:rPr>
              <a:t> </a:t>
            </a:r>
            <a:r>
              <a:rPr lang="vi-VN" sz="3200" dirty="0" err="1">
                <a:solidFill>
                  <a:schemeClr val="accent4">
                    <a:lumMod val="50000"/>
                  </a:schemeClr>
                </a:solidFill>
                <a:latin typeface="Calibri" panose="020F0502020204030204" pitchFamily="34" charset="0"/>
                <a:cs typeface="Calibri" panose="020F0502020204030204" pitchFamily="34" charset="0"/>
              </a:rPr>
              <a:t>thành</a:t>
            </a:r>
            <a:r>
              <a:rPr lang="vi-VN" sz="3200" dirty="0">
                <a:solidFill>
                  <a:schemeClr val="accent4">
                    <a:lumMod val="50000"/>
                  </a:schemeClr>
                </a:solidFill>
                <a:latin typeface="Calibri" panose="020F0502020204030204" pitchFamily="34" charset="0"/>
                <a:cs typeface="Calibri" panose="020F0502020204030204" pitchFamily="34" charset="0"/>
              </a:rPr>
              <a:t> </a:t>
            </a:r>
            <a:r>
              <a:rPr lang="vi-VN" sz="3200" dirty="0" err="1">
                <a:solidFill>
                  <a:schemeClr val="accent4">
                    <a:lumMod val="50000"/>
                  </a:schemeClr>
                </a:solidFill>
                <a:latin typeface="Calibri" panose="020F0502020204030204" pitchFamily="34" charset="0"/>
                <a:cs typeface="Calibri" panose="020F0502020204030204" pitchFamily="34" charset="0"/>
              </a:rPr>
              <a:t>số</a:t>
            </a:r>
            <a:r>
              <a:rPr lang="vi-VN" sz="3200" dirty="0">
                <a:solidFill>
                  <a:schemeClr val="accent4">
                    <a:lumMod val="50000"/>
                  </a:schemeClr>
                </a:solidFill>
                <a:latin typeface="Calibri" panose="020F0502020204030204" pitchFamily="34" charset="0"/>
                <a:cs typeface="Calibri" panose="020F0502020204030204" pitchFamily="34" charset="0"/>
              </a:rPr>
              <a:t> 12</a:t>
            </a:r>
          </a:p>
        </p:txBody>
      </p:sp>
    </p:spTree>
    <p:extLst>
      <p:ext uri="{BB962C8B-B14F-4D97-AF65-F5344CB8AC3E}">
        <p14:creationId xmlns:p14="http://schemas.microsoft.com/office/powerpoint/2010/main" val="1139028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fade">
                                      <p:cBhvr>
                                        <p:cTn id="59" dur="500"/>
                                        <p:tgtEl>
                                          <p:spTgt spid="56"/>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1000"/>
                                        <p:tgtEl>
                                          <p:spTgt spid="57"/>
                                        </p:tgtEl>
                                      </p:cBhvr>
                                    </p:animEffect>
                                    <p:anim calcmode="lin" valueType="num">
                                      <p:cBhvr>
                                        <p:cTn id="65" dur="1000" fill="hold"/>
                                        <p:tgtEl>
                                          <p:spTgt spid="57"/>
                                        </p:tgtEl>
                                        <p:attrNameLst>
                                          <p:attrName>ppt_x</p:attrName>
                                        </p:attrNameLst>
                                      </p:cBhvr>
                                      <p:tavLst>
                                        <p:tav tm="0">
                                          <p:val>
                                            <p:strVal val="#ppt_x"/>
                                          </p:val>
                                        </p:tav>
                                        <p:tav tm="100000">
                                          <p:val>
                                            <p:strVal val="#ppt_x"/>
                                          </p:val>
                                        </p:tav>
                                      </p:tavLst>
                                    </p:anim>
                                    <p:anim calcmode="lin" valueType="num">
                                      <p:cBhvr>
                                        <p:cTn id="6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1000" tmFilter="0, 0; .2, .5; .8, .5; 1, 0"/>
                                        <p:tgtEl>
                                          <p:spTgt spid="43"/>
                                        </p:tgtEl>
                                      </p:cBhvr>
                                    </p:animEffect>
                                    <p:animScale>
                                      <p:cBhvr>
                                        <p:cTn id="71" dur="500" autoRev="1" fill="hold"/>
                                        <p:tgtEl>
                                          <p:spTgt spid="43"/>
                                        </p:tgtEl>
                                      </p:cBhvr>
                                      <p:by x="105000" y="105000"/>
                                    </p:animScale>
                                  </p:childTnLst>
                                </p:cTn>
                              </p:par>
                              <p:par>
                                <p:cTn id="72" presetID="26" presetClass="emph" presetSubtype="0" fill="hold" nodeType="withEffect">
                                  <p:stCondLst>
                                    <p:cond delay="0"/>
                                  </p:stCondLst>
                                  <p:childTnLst>
                                    <p:animEffect transition="out" filter="fade">
                                      <p:cBhvr>
                                        <p:cTn id="73" dur="1000" tmFilter="0, 0; .2, .5; .8, .5; 1, 0"/>
                                        <p:tgtEl>
                                          <p:spTgt spid="13"/>
                                        </p:tgtEl>
                                      </p:cBhvr>
                                    </p:animEffect>
                                    <p:animScale>
                                      <p:cBhvr>
                                        <p:cTn id="74" dur="500" autoRev="1" fill="hold"/>
                                        <p:tgtEl>
                                          <p:spTgt spid="13"/>
                                        </p:tgtEl>
                                      </p:cBhvr>
                                      <p:by x="105000" y="105000"/>
                                    </p:animScale>
                                  </p:childTnLst>
                                </p:cTn>
                              </p:par>
                              <p:par>
                                <p:cTn id="75" presetID="26" presetClass="emph" presetSubtype="0" fill="hold" nodeType="withEffect">
                                  <p:stCondLst>
                                    <p:cond delay="0"/>
                                  </p:stCondLst>
                                  <p:childTnLst>
                                    <p:animEffect transition="out" filter="fade">
                                      <p:cBhvr>
                                        <p:cTn id="76" dur="1000" tmFilter="0, 0; .2, .5; .8, .5; 1, 0"/>
                                        <p:tgtEl>
                                          <p:spTgt spid="29"/>
                                        </p:tgtEl>
                                      </p:cBhvr>
                                    </p:animEffect>
                                    <p:animScale>
                                      <p:cBhvr>
                                        <p:cTn id="77" dur="500" autoRev="1" fill="hold"/>
                                        <p:tgtEl>
                                          <p:spTgt spid="29"/>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wipe(up)">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wipe(down)">
                                      <p:cBhvr>
                                        <p:cTn id="87" dur="500"/>
                                        <p:tgtEl>
                                          <p:spTgt spid="58"/>
                                        </p:tgtEl>
                                      </p:cBhvr>
                                    </p:animEffect>
                                  </p:childTnLst>
                                </p:cTn>
                              </p:par>
                              <p:par>
                                <p:cTn id="88" presetID="26" presetClass="emph" presetSubtype="0" fill="hold" nodeType="withEffect">
                                  <p:stCondLst>
                                    <p:cond delay="0"/>
                                  </p:stCondLst>
                                  <p:childTnLst>
                                    <p:animEffect transition="out" filter="fade">
                                      <p:cBhvr>
                                        <p:cTn id="89" dur="1000" tmFilter="0, 0; .2, .5; .8, .5; 1, 0"/>
                                        <p:tgtEl>
                                          <p:spTgt spid="58"/>
                                        </p:tgtEl>
                                      </p:cBhvr>
                                    </p:animEffect>
                                    <p:animScale>
                                      <p:cBhvr>
                                        <p:cTn id="90" dur="500" autoRev="1" fill="hold"/>
                                        <p:tgtEl>
                                          <p:spTgt spid="58"/>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wipe(down)">
                                      <p:cBhvr>
                                        <p:cTn id="95" dur="500"/>
                                        <p:tgtEl>
                                          <p:spTgt spid="69"/>
                                        </p:tgtEl>
                                      </p:cBhvr>
                                    </p:animEffect>
                                  </p:childTnLst>
                                </p:cTn>
                              </p:par>
                              <p:par>
                                <p:cTn id="96" presetID="26" presetClass="emph" presetSubtype="0" fill="hold" nodeType="withEffect">
                                  <p:stCondLst>
                                    <p:cond delay="0"/>
                                  </p:stCondLst>
                                  <p:childTnLst>
                                    <p:animEffect transition="out" filter="fade">
                                      <p:cBhvr>
                                        <p:cTn id="97" dur="1000" tmFilter="0, 0; .2, .5; .8, .5; 1, 0"/>
                                        <p:tgtEl>
                                          <p:spTgt spid="69"/>
                                        </p:tgtEl>
                                      </p:cBhvr>
                                    </p:animEffect>
                                    <p:animScale>
                                      <p:cBhvr>
                                        <p:cTn id="98" dur="500" autoRev="1" fill="hold"/>
                                        <p:tgtEl>
                                          <p:spTgt spid="69"/>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80"/>
                                        </p:tgtEl>
                                        <p:attrNameLst>
                                          <p:attrName>style.visibility</p:attrName>
                                        </p:attrNameLst>
                                      </p:cBhvr>
                                      <p:to>
                                        <p:strVal val="visible"/>
                                      </p:to>
                                    </p:set>
                                    <p:animEffect transition="in" filter="wipe(down)">
                                      <p:cBhvr>
                                        <p:cTn id="103" dur="500"/>
                                        <p:tgtEl>
                                          <p:spTgt spid="80"/>
                                        </p:tgtEl>
                                      </p:cBhvr>
                                    </p:animEffect>
                                  </p:childTnLst>
                                </p:cTn>
                              </p:par>
                              <p:par>
                                <p:cTn id="104" presetID="26" presetClass="emph" presetSubtype="0" fill="hold" nodeType="withEffect">
                                  <p:stCondLst>
                                    <p:cond delay="0"/>
                                  </p:stCondLst>
                                  <p:childTnLst>
                                    <p:animEffect transition="out" filter="fade">
                                      <p:cBhvr>
                                        <p:cTn id="105" dur="1000" tmFilter="0, 0; .2, .5; .8, .5; 1, 0"/>
                                        <p:tgtEl>
                                          <p:spTgt spid="80"/>
                                        </p:tgtEl>
                                      </p:cBhvr>
                                    </p:animEffect>
                                    <p:animScale>
                                      <p:cBhvr>
                                        <p:cTn id="106" dur="500" autoRev="1" fill="hold"/>
                                        <p:tgtEl>
                                          <p:spTgt spid="80"/>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26" presetClass="emph" presetSubtype="0" fill="hold" grpId="1" nodeType="clickEffect">
                                  <p:stCondLst>
                                    <p:cond delay="0"/>
                                  </p:stCondLst>
                                  <p:childTnLst>
                                    <p:animEffect transition="out" filter="fade">
                                      <p:cBhvr>
                                        <p:cTn id="110" dur="1000" tmFilter="0, 0; .2, .5; .8, .5; 1, 0"/>
                                        <p:tgtEl>
                                          <p:spTgt spid="40"/>
                                        </p:tgtEl>
                                      </p:cBhvr>
                                    </p:animEffect>
                                    <p:animScale>
                                      <p:cBhvr>
                                        <p:cTn id="111" dur="500" autoRev="1" fill="hold"/>
                                        <p:tgtEl>
                                          <p:spTgt spid="40"/>
                                        </p:tgtEl>
                                      </p:cBhvr>
                                      <p:by x="105000" y="105000"/>
                                    </p:animScale>
                                  </p:childTnLst>
                                </p:cTn>
                              </p:par>
                              <p:par>
                                <p:cTn id="112" presetID="26" presetClass="emph" presetSubtype="0" fill="hold" grpId="1" nodeType="withEffect">
                                  <p:stCondLst>
                                    <p:cond delay="0"/>
                                  </p:stCondLst>
                                  <p:childTnLst>
                                    <p:animEffect transition="out" filter="fade">
                                      <p:cBhvr>
                                        <p:cTn id="113" dur="1000" tmFilter="0, 0; .2, .5; .8, .5; 1, 0"/>
                                        <p:tgtEl>
                                          <p:spTgt spid="41"/>
                                        </p:tgtEl>
                                      </p:cBhvr>
                                    </p:animEffect>
                                    <p:animScale>
                                      <p:cBhvr>
                                        <p:cTn id="114" dur="500" autoRev="1" fill="hold"/>
                                        <p:tgtEl>
                                          <p:spTgt spid="41"/>
                                        </p:tgtEl>
                                      </p:cBhvr>
                                      <p:by x="105000" y="105000"/>
                                    </p:animScale>
                                  </p:childTnLst>
                                </p:cTn>
                              </p:par>
                              <p:par>
                                <p:cTn id="115" presetID="26" presetClass="emph" presetSubtype="0" fill="hold" grpId="1" nodeType="withEffect">
                                  <p:stCondLst>
                                    <p:cond delay="0"/>
                                  </p:stCondLst>
                                  <p:childTnLst>
                                    <p:animEffect transition="out" filter="fade">
                                      <p:cBhvr>
                                        <p:cTn id="116" dur="1000" tmFilter="0, 0; .2, .5; .8, .5; 1, 0"/>
                                        <p:tgtEl>
                                          <p:spTgt spid="42"/>
                                        </p:tgtEl>
                                      </p:cBhvr>
                                    </p:animEffect>
                                    <p:animScale>
                                      <p:cBhvr>
                                        <p:cTn id="117" dur="500" autoRev="1" fill="hold"/>
                                        <p:tgtEl>
                                          <p:spTgt spid="42"/>
                                        </p:tgtEl>
                                      </p:cBhvr>
                                      <p:by x="105000" y="105000"/>
                                    </p:animScale>
                                  </p:childTnLst>
                                </p:cTn>
                              </p:par>
                              <p:par>
                                <p:cTn id="118" presetID="26" presetClass="emph" presetSubtype="0" fill="hold" grpId="1" nodeType="withEffect">
                                  <p:stCondLst>
                                    <p:cond delay="0"/>
                                  </p:stCondLst>
                                  <p:childTnLst>
                                    <p:animEffect transition="out" filter="fade">
                                      <p:cBhvr>
                                        <p:cTn id="119" dur="1000" tmFilter="0, 0; .2, .5; .8, .5; 1, 0"/>
                                        <p:tgtEl>
                                          <p:spTgt spid="54"/>
                                        </p:tgtEl>
                                      </p:cBhvr>
                                    </p:animEffect>
                                    <p:animScale>
                                      <p:cBhvr>
                                        <p:cTn id="120" dur="500" autoRev="1" fill="hold"/>
                                        <p:tgtEl>
                                          <p:spTgt spid="54"/>
                                        </p:tgtEl>
                                      </p:cBhvr>
                                      <p:by x="105000" y="105000"/>
                                    </p:animScale>
                                  </p:childTnLst>
                                </p:cTn>
                              </p:par>
                              <p:par>
                                <p:cTn id="121" presetID="26" presetClass="emph" presetSubtype="0" fill="hold" grpId="1" nodeType="withEffect">
                                  <p:stCondLst>
                                    <p:cond delay="0"/>
                                  </p:stCondLst>
                                  <p:childTnLst>
                                    <p:animEffect transition="out" filter="fade">
                                      <p:cBhvr>
                                        <p:cTn id="122" dur="1000" tmFilter="0, 0; .2, .5; .8, .5; 1, 0"/>
                                        <p:tgtEl>
                                          <p:spTgt spid="55"/>
                                        </p:tgtEl>
                                      </p:cBhvr>
                                    </p:animEffect>
                                    <p:animScale>
                                      <p:cBhvr>
                                        <p:cTn id="123" dur="500" autoRev="1" fill="hold"/>
                                        <p:tgtEl>
                                          <p:spTgt spid="55"/>
                                        </p:tgtEl>
                                      </p:cBhvr>
                                      <p:by x="105000" y="105000"/>
                                    </p:animScale>
                                  </p:childTnLst>
                                </p:cTn>
                              </p:par>
                              <p:par>
                                <p:cTn id="124" presetID="26" presetClass="emph" presetSubtype="0" fill="hold" grpId="1" nodeType="withEffect">
                                  <p:stCondLst>
                                    <p:cond delay="0"/>
                                  </p:stCondLst>
                                  <p:childTnLst>
                                    <p:animEffect transition="out" filter="fade">
                                      <p:cBhvr>
                                        <p:cTn id="125" dur="1000" tmFilter="0, 0; .2, .5; .8, .5; 1, 0"/>
                                        <p:tgtEl>
                                          <p:spTgt spid="56"/>
                                        </p:tgtEl>
                                      </p:cBhvr>
                                    </p:animEffect>
                                    <p:animScale>
                                      <p:cBhvr>
                                        <p:cTn id="126" dur="500" autoRev="1" fill="hold"/>
                                        <p:tgtEl>
                                          <p:spTgt spid="56"/>
                                        </p:tgtEl>
                                      </p:cBhvr>
                                      <p:by x="105000" y="105000"/>
                                    </p:animScale>
                                  </p:childTnLst>
                                </p:cTn>
                              </p:par>
                            </p:childTnLst>
                          </p:cTn>
                        </p:par>
                      </p:childTnLst>
                    </p:cTn>
                  </p:par>
                  <p:par>
                    <p:cTn id="127" fill="hold">
                      <p:stCondLst>
                        <p:cond delay="indefinite"/>
                      </p:stCondLst>
                      <p:childTnLst>
                        <p:par>
                          <p:cTn id="128" fill="hold">
                            <p:stCondLst>
                              <p:cond delay="0"/>
                            </p:stCondLst>
                            <p:childTnLst>
                              <p:par>
                                <p:cTn id="129" presetID="26" presetClass="emph" presetSubtype="0" fill="hold" nodeType="clickEffect">
                                  <p:stCondLst>
                                    <p:cond delay="0"/>
                                  </p:stCondLst>
                                  <p:childTnLst>
                                    <p:animEffect transition="out" filter="fade">
                                      <p:cBhvr>
                                        <p:cTn id="130" dur="500" tmFilter="0, 0; .2, .5; .8, .5; 1, 0"/>
                                        <p:tgtEl>
                                          <p:spTgt spid="7"/>
                                        </p:tgtEl>
                                      </p:cBhvr>
                                    </p:animEffect>
                                    <p:animScale>
                                      <p:cBhvr>
                                        <p:cTn id="131" dur="250" autoRev="1" fill="hold"/>
                                        <p:tgtEl>
                                          <p:spTgt spid="7"/>
                                        </p:tgtEl>
                                      </p:cBhvr>
                                      <p:by x="105000" y="105000"/>
                                    </p:animScale>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91"/>
                                        </p:tgtEl>
                                        <p:attrNameLst>
                                          <p:attrName>style.visibility</p:attrName>
                                        </p:attrNameLst>
                                      </p:cBhvr>
                                      <p:to>
                                        <p:strVal val="visible"/>
                                      </p:to>
                                    </p:set>
                                    <p:animEffect transition="in" filter="fade">
                                      <p:cBhvr>
                                        <p:cTn id="136" dur="500"/>
                                        <p:tgtEl>
                                          <p:spTgt spid="91"/>
                                        </p:tgtEl>
                                      </p:cBhvr>
                                    </p:animEffect>
                                  </p:childTnLst>
                                </p:cTn>
                              </p:par>
                              <p:par>
                                <p:cTn id="137" presetID="26" presetClass="emph" presetSubtype="0" fill="hold" grpId="1" nodeType="withEffect">
                                  <p:stCondLst>
                                    <p:cond delay="0"/>
                                  </p:stCondLst>
                                  <p:childTnLst>
                                    <p:animEffect transition="out" filter="fade">
                                      <p:cBhvr>
                                        <p:cTn id="138" dur="1000" tmFilter="0, 0; .2, .5; .8, .5; 1, 0"/>
                                        <p:tgtEl>
                                          <p:spTgt spid="91"/>
                                        </p:tgtEl>
                                      </p:cBhvr>
                                    </p:animEffect>
                                    <p:animScale>
                                      <p:cBhvr>
                                        <p:cTn id="139" dur="500" autoRev="1" fill="hold"/>
                                        <p:tgtEl>
                                          <p:spTgt spid="91"/>
                                        </p:tgtEl>
                                      </p:cBhvr>
                                      <p:by x="105000" y="105000"/>
                                    </p:animScale>
                                  </p:childTnLst>
                                </p:cTn>
                              </p:par>
                              <p:par>
                                <p:cTn id="140" presetID="10" presetClass="entr" presetSubtype="0" fill="hold" grpId="0" nodeType="withEffect">
                                  <p:stCondLst>
                                    <p:cond delay="0"/>
                                  </p:stCondLst>
                                  <p:childTnLst>
                                    <p:set>
                                      <p:cBhvr>
                                        <p:cTn id="141" dur="1" fill="hold">
                                          <p:stCondLst>
                                            <p:cond delay="0"/>
                                          </p:stCondLst>
                                        </p:cTn>
                                        <p:tgtEl>
                                          <p:spTgt spid="92"/>
                                        </p:tgtEl>
                                        <p:attrNameLst>
                                          <p:attrName>style.visibility</p:attrName>
                                        </p:attrNameLst>
                                      </p:cBhvr>
                                      <p:to>
                                        <p:strVal val="visible"/>
                                      </p:to>
                                    </p:set>
                                    <p:animEffect transition="in" filter="fade">
                                      <p:cBhvr>
                                        <p:cTn id="142" dur="500"/>
                                        <p:tgtEl>
                                          <p:spTgt spid="92"/>
                                        </p:tgtEl>
                                      </p:cBhvr>
                                    </p:animEffect>
                                  </p:childTnLst>
                                </p:cTn>
                              </p:par>
                              <p:par>
                                <p:cTn id="143" presetID="26" presetClass="emph" presetSubtype="0" fill="hold" grpId="1" nodeType="withEffect">
                                  <p:stCondLst>
                                    <p:cond delay="0"/>
                                  </p:stCondLst>
                                  <p:childTnLst>
                                    <p:animEffect transition="out" filter="fade">
                                      <p:cBhvr>
                                        <p:cTn id="144" dur="1000" tmFilter="0, 0; .2, .5; .8, .5; 1, 0"/>
                                        <p:tgtEl>
                                          <p:spTgt spid="92"/>
                                        </p:tgtEl>
                                      </p:cBhvr>
                                    </p:animEffect>
                                    <p:animScale>
                                      <p:cBhvr>
                                        <p:cTn id="145" dur="500" autoRev="1" fill="hold"/>
                                        <p:tgtEl>
                                          <p:spTgt spid="92"/>
                                        </p:tgtEl>
                                      </p:cBhvr>
                                      <p:by x="105000" y="105000"/>
                                    </p:animScale>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93"/>
                                        </p:tgtEl>
                                        <p:attrNameLst>
                                          <p:attrName>style.visibility</p:attrName>
                                        </p:attrNameLst>
                                      </p:cBhvr>
                                      <p:to>
                                        <p:strVal val="visible"/>
                                      </p:to>
                                    </p:set>
                                    <p:animEffect transition="in" filter="fade">
                                      <p:cBhvr>
                                        <p:cTn id="150" dur="500"/>
                                        <p:tgtEl>
                                          <p:spTgt spid="93"/>
                                        </p:tgtEl>
                                      </p:cBhvr>
                                    </p:animEffect>
                                  </p:childTnLst>
                                </p:cTn>
                              </p:par>
                              <p:par>
                                <p:cTn id="151" presetID="26" presetClass="emph" presetSubtype="0" fill="hold" grpId="1" nodeType="withEffect">
                                  <p:stCondLst>
                                    <p:cond delay="0"/>
                                  </p:stCondLst>
                                  <p:childTnLst>
                                    <p:animEffect transition="out" filter="fade">
                                      <p:cBhvr>
                                        <p:cTn id="152" dur="1000" tmFilter="0, 0; .2, .5; .8, .5; 1, 0"/>
                                        <p:tgtEl>
                                          <p:spTgt spid="93"/>
                                        </p:tgtEl>
                                      </p:cBhvr>
                                    </p:animEffect>
                                    <p:animScale>
                                      <p:cBhvr>
                                        <p:cTn id="153" dur="500" autoRev="1" fill="hold"/>
                                        <p:tgtEl>
                                          <p:spTgt spid="93"/>
                                        </p:tgtEl>
                                      </p:cBhvr>
                                      <p:by x="105000" y="105000"/>
                                    </p:animScale>
                                  </p:childTnLst>
                                </p:cTn>
                              </p:par>
                              <p:par>
                                <p:cTn id="154" presetID="10" presetClass="entr" presetSubtype="0" fill="hold" grpId="0" nodeType="withEffect">
                                  <p:stCondLst>
                                    <p:cond delay="0"/>
                                  </p:stCondLst>
                                  <p:childTnLst>
                                    <p:set>
                                      <p:cBhvr>
                                        <p:cTn id="155" dur="1" fill="hold">
                                          <p:stCondLst>
                                            <p:cond delay="0"/>
                                          </p:stCondLst>
                                        </p:cTn>
                                        <p:tgtEl>
                                          <p:spTgt spid="94"/>
                                        </p:tgtEl>
                                        <p:attrNameLst>
                                          <p:attrName>style.visibility</p:attrName>
                                        </p:attrNameLst>
                                      </p:cBhvr>
                                      <p:to>
                                        <p:strVal val="visible"/>
                                      </p:to>
                                    </p:set>
                                    <p:animEffect transition="in" filter="fade">
                                      <p:cBhvr>
                                        <p:cTn id="156" dur="500"/>
                                        <p:tgtEl>
                                          <p:spTgt spid="94"/>
                                        </p:tgtEl>
                                      </p:cBhvr>
                                    </p:animEffect>
                                  </p:childTnLst>
                                </p:cTn>
                              </p:par>
                              <p:par>
                                <p:cTn id="157" presetID="26" presetClass="emph" presetSubtype="0" fill="hold" grpId="1" nodeType="withEffect">
                                  <p:stCondLst>
                                    <p:cond delay="0"/>
                                  </p:stCondLst>
                                  <p:childTnLst>
                                    <p:animEffect transition="out" filter="fade">
                                      <p:cBhvr>
                                        <p:cTn id="158" dur="1000" tmFilter="0, 0; .2, .5; .8, .5; 1, 0"/>
                                        <p:tgtEl>
                                          <p:spTgt spid="94"/>
                                        </p:tgtEl>
                                      </p:cBhvr>
                                    </p:animEffect>
                                    <p:animScale>
                                      <p:cBhvr>
                                        <p:cTn id="159" dur="500" autoRev="1" fill="hold"/>
                                        <p:tgtEl>
                                          <p:spTgt spid="94"/>
                                        </p:tgtEl>
                                      </p:cBhvr>
                                      <p:by x="105000" y="105000"/>
                                    </p:animScale>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95"/>
                                        </p:tgtEl>
                                        <p:attrNameLst>
                                          <p:attrName>style.visibility</p:attrName>
                                        </p:attrNameLst>
                                      </p:cBhvr>
                                      <p:to>
                                        <p:strVal val="visible"/>
                                      </p:to>
                                    </p:set>
                                    <p:animEffect transition="in" filter="fade">
                                      <p:cBhvr>
                                        <p:cTn id="164" dur="500"/>
                                        <p:tgtEl>
                                          <p:spTgt spid="95"/>
                                        </p:tgtEl>
                                      </p:cBhvr>
                                    </p:animEffect>
                                  </p:childTnLst>
                                </p:cTn>
                              </p:par>
                              <p:par>
                                <p:cTn id="165" presetID="26" presetClass="emph" presetSubtype="0" fill="hold" grpId="1" nodeType="withEffect">
                                  <p:stCondLst>
                                    <p:cond delay="0"/>
                                  </p:stCondLst>
                                  <p:childTnLst>
                                    <p:animEffect transition="out" filter="fade">
                                      <p:cBhvr>
                                        <p:cTn id="166" dur="1000" tmFilter="0, 0; .2, .5; .8, .5; 1, 0"/>
                                        <p:tgtEl>
                                          <p:spTgt spid="95"/>
                                        </p:tgtEl>
                                      </p:cBhvr>
                                    </p:animEffect>
                                    <p:animScale>
                                      <p:cBhvr>
                                        <p:cTn id="167" dur="500" autoRev="1" fill="hold"/>
                                        <p:tgtEl>
                                          <p:spTgt spid="95"/>
                                        </p:tgtEl>
                                      </p:cBhvr>
                                      <p:by x="105000" y="105000"/>
                                    </p:animScale>
                                  </p:childTnLst>
                                </p:cTn>
                              </p:par>
                              <p:par>
                                <p:cTn id="168" presetID="10" presetClass="entr" presetSubtype="0" fill="hold" grpId="0" nodeType="withEffect">
                                  <p:stCondLst>
                                    <p:cond delay="0"/>
                                  </p:stCondLst>
                                  <p:childTnLst>
                                    <p:set>
                                      <p:cBhvr>
                                        <p:cTn id="169" dur="1" fill="hold">
                                          <p:stCondLst>
                                            <p:cond delay="0"/>
                                          </p:stCondLst>
                                        </p:cTn>
                                        <p:tgtEl>
                                          <p:spTgt spid="96"/>
                                        </p:tgtEl>
                                        <p:attrNameLst>
                                          <p:attrName>style.visibility</p:attrName>
                                        </p:attrNameLst>
                                      </p:cBhvr>
                                      <p:to>
                                        <p:strVal val="visible"/>
                                      </p:to>
                                    </p:set>
                                    <p:animEffect transition="in" filter="fade">
                                      <p:cBhvr>
                                        <p:cTn id="170" dur="500"/>
                                        <p:tgtEl>
                                          <p:spTgt spid="96"/>
                                        </p:tgtEl>
                                      </p:cBhvr>
                                    </p:animEffect>
                                  </p:childTnLst>
                                </p:cTn>
                              </p:par>
                              <p:par>
                                <p:cTn id="171" presetID="26" presetClass="emph" presetSubtype="0" fill="hold" grpId="1" nodeType="withEffect">
                                  <p:stCondLst>
                                    <p:cond delay="0"/>
                                  </p:stCondLst>
                                  <p:childTnLst>
                                    <p:animEffect transition="out" filter="fade">
                                      <p:cBhvr>
                                        <p:cTn id="172" dur="1000" tmFilter="0, 0; .2, .5; .8, .5; 1, 0"/>
                                        <p:tgtEl>
                                          <p:spTgt spid="96"/>
                                        </p:tgtEl>
                                      </p:cBhvr>
                                    </p:animEffect>
                                    <p:animScale>
                                      <p:cBhvr>
                                        <p:cTn id="173" dur="500" autoRev="1" fill="hold"/>
                                        <p:tgtEl>
                                          <p:spTgt spid="96"/>
                                        </p:tgtEl>
                                      </p:cBhvr>
                                      <p:by x="105000" y="105000"/>
                                    </p:animScale>
                                  </p:childTnLst>
                                </p:cTn>
                              </p:par>
                            </p:childTnLst>
                          </p:cTn>
                        </p:par>
                      </p:childTnLst>
                    </p:cTn>
                  </p:par>
                  <p:par>
                    <p:cTn id="174" fill="hold">
                      <p:stCondLst>
                        <p:cond delay="indefinite"/>
                      </p:stCondLst>
                      <p:childTnLst>
                        <p:par>
                          <p:cTn id="175" fill="hold">
                            <p:stCondLst>
                              <p:cond delay="0"/>
                            </p:stCondLst>
                            <p:childTnLst>
                              <p:par>
                                <p:cTn id="176" presetID="26" presetClass="emph" presetSubtype="0" fill="hold" nodeType="clickEffect">
                                  <p:stCondLst>
                                    <p:cond delay="0"/>
                                  </p:stCondLst>
                                  <p:childTnLst>
                                    <p:animEffect transition="out" filter="fade">
                                      <p:cBhvr>
                                        <p:cTn id="177" dur="500" tmFilter="0, 0; .2, .5; .8, .5; 1, 0"/>
                                        <p:tgtEl>
                                          <p:spTgt spid="58"/>
                                        </p:tgtEl>
                                      </p:cBhvr>
                                    </p:animEffect>
                                    <p:animScale>
                                      <p:cBhvr>
                                        <p:cTn id="178" dur="250" autoRev="1" fill="hold"/>
                                        <p:tgtEl>
                                          <p:spTgt spid="58"/>
                                        </p:tgtEl>
                                      </p:cBhvr>
                                      <p:by x="105000" y="105000"/>
                                    </p:animScale>
                                  </p:childTnLst>
                                </p:cTn>
                              </p:par>
                              <p:par>
                                <p:cTn id="179" presetID="26" presetClass="emph" presetSubtype="0" fill="hold" grpId="2" nodeType="withEffect">
                                  <p:stCondLst>
                                    <p:cond delay="0"/>
                                  </p:stCondLst>
                                  <p:childTnLst>
                                    <p:animEffect transition="out" filter="fade">
                                      <p:cBhvr>
                                        <p:cTn id="180" dur="500" tmFilter="0, 0; .2, .5; .8, .5; 1, 0"/>
                                        <p:tgtEl>
                                          <p:spTgt spid="91"/>
                                        </p:tgtEl>
                                      </p:cBhvr>
                                    </p:animEffect>
                                    <p:animScale>
                                      <p:cBhvr>
                                        <p:cTn id="181" dur="250" autoRev="1" fill="hold"/>
                                        <p:tgtEl>
                                          <p:spTgt spid="91"/>
                                        </p:tgtEl>
                                      </p:cBhvr>
                                      <p:by x="105000" y="105000"/>
                                    </p:animScale>
                                  </p:childTnLst>
                                </p:cTn>
                              </p:par>
                              <p:par>
                                <p:cTn id="182" presetID="26" presetClass="emph" presetSubtype="0" fill="hold" grpId="2" nodeType="withEffect">
                                  <p:stCondLst>
                                    <p:cond delay="0"/>
                                  </p:stCondLst>
                                  <p:childTnLst>
                                    <p:animEffect transition="out" filter="fade">
                                      <p:cBhvr>
                                        <p:cTn id="183" dur="500" tmFilter="0, 0; .2, .5; .8, .5; 1, 0"/>
                                        <p:tgtEl>
                                          <p:spTgt spid="92"/>
                                        </p:tgtEl>
                                      </p:cBhvr>
                                    </p:animEffect>
                                    <p:animScale>
                                      <p:cBhvr>
                                        <p:cTn id="184" dur="250" autoRev="1" fill="hold"/>
                                        <p:tgtEl>
                                          <p:spTgt spid="92"/>
                                        </p:tgtEl>
                                      </p:cBhvr>
                                      <p:by x="105000" y="105000"/>
                                    </p:animScale>
                                  </p:childTnLst>
                                </p:cTn>
                              </p:par>
                            </p:childTnLst>
                          </p:cTn>
                        </p:par>
                      </p:childTnLst>
                    </p:cTn>
                  </p:par>
                  <p:par>
                    <p:cTn id="185" fill="hold">
                      <p:stCondLst>
                        <p:cond delay="indefinite"/>
                      </p:stCondLst>
                      <p:childTnLst>
                        <p:par>
                          <p:cTn id="186" fill="hold">
                            <p:stCondLst>
                              <p:cond delay="0"/>
                            </p:stCondLst>
                            <p:childTnLst>
                              <p:par>
                                <p:cTn id="187" presetID="42" presetClass="entr" presetSubtype="0" fill="hold" grpId="0" nodeType="clickEffect">
                                  <p:stCondLst>
                                    <p:cond delay="0"/>
                                  </p:stCondLst>
                                  <p:childTnLst>
                                    <p:set>
                                      <p:cBhvr>
                                        <p:cTn id="188" dur="1" fill="hold">
                                          <p:stCondLst>
                                            <p:cond delay="0"/>
                                          </p:stCondLst>
                                        </p:cTn>
                                        <p:tgtEl>
                                          <p:spTgt spid="98"/>
                                        </p:tgtEl>
                                        <p:attrNameLst>
                                          <p:attrName>style.visibility</p:attrName>
                                        </p:attrNameLst>
                                      </p:cBhvr>
                                      <p:to>
                                        <p:strVal val="visible"/>
                                      </p:to>
                                    </p:set>
                                    <p:animEffect transition="in" filter="fade">
                                      <p:cBhvr>
                                        <p:cTn id="189" dur="1000"/>
                                        <p:tgtEl>
                                          <p:spTgt spid="98"/>
                                        </p:tgtEl>
                                      </p:cBhvr>
                                    </p:animEffect>
                                    <p:anim calcmode="lin" valueType="num">
                                      <p:cBhvr>
                                        <p:cTn id="190" dur="1000" fill="hold"/>
                                        <p:tgtEl>
                                          <p:spTgt spid="98"/>
                                        </p:tgtEl>
                                        <p:attrNameLst>
                                          <p:attrName>ppt_x</p:attrName>
                                        </p:attrNameLst>
                                      </p:cBhvr>
                                      <p:tavLst>
                                        <p:tav tm="0">
                                          <p:val>
                                            <p:strVal val="#ppt_x"/>
                                          </p:val>
                                        </p:tav>
                                        <p:tav tm="100000">
                                          <p:val>
                                            <p:strVal val="#ppt_x"/>
                                          </p:val>
                                        </p:tav>
                                      </p:tavLst>
                                    </p:anim>
                                    <p:anim calcmode="lin" valueType="num">
                                      <p:cBhvr>
                                        <p:cTn id="191" dur="1000" fill="hold"/>
                                        <p:tgtEl>
                                          <p:spTgt spid="98"/>
                                        </p:tgtEl>
                                        <p:attrNameLst>
                                          <p:attrName>ppt_y</p:attrName>
                                        </p:attrNameLst>
                                      </p:cBhvr>
                                      <p:tavLst>
                                        <p:tav tm="0">
                                          <p:val>
                                            <p:strVal val="#ppt_y+.1"/>
                                          </p:val>
                                        </p:tav>
                                        <p:tav tm="100000">
                                          <p:val>
                                            <p:strVal val="#ppt_y"/>
                                          </p:val>
                                        </p:tav>
                                      </p:tavLst>
                                    </p:anim>
                                  </p:childTnLst>
                                </p:cTn>
                              </p:par>
                              <p:par>
                                <p:cTn id="192" presetID="10" presetClass="entr" presetSubtype="0" fill="hold" grpId="0" nodeType="withEffect">
                                  <p:stCondLst>
                                    <p:cond delay="1000"/>
                                  </p:stCondLst>
                                  <p:childTnLst>
                                    <p:set>
                                      <p:cBhvr>
                                        <p:cTn id="193" dur="1" fill="hold">
                                          <p:stCondLst>
                                            <p:cond delay="0"/>
                                          </p:stCondLst>
                                        </p:cTn>
                                        <p:tgtEl>
                                          <p:spTgt spid="106"/>
                                        </p:tgtEl>
                                        <p:attrNameLst>
                                          <p:attrName>style.visibility</p:attrName>
                                        </p:attrNameLst>
                                      </p:cBhvr>
                                      <p:to>
                                        <p:strVal val="visible"/>
                                      </p:to>
                                    </p:set>
                                    <p:animEffect transition="in" filter="fade">
                                      <p:cBhvr>
                                        <p:cTn id="194" dur="500"/>
                                        <p:tgtEl>
                                          <p:spTgt spid="106"/>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97"/>
                                        </p:tgtEl>
                                        <p:attrNameLst>
                                          <p:attrName>style.visibility</p:attrName>
                                        </p:attrNameLst>
                                      </p:cBhvr>
                                      <p:to>
                                        <p:strVal val="visible"/>
                                      </p:to>
                                    </p:set>
                                    <p:animEffect transition="in" filter="fade">
                                      <p:cBhvr>
                                        <p:cTn id="19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1" grpId="0" animBg="1"/>
      <p:bldP spid="12" grpId="0" animBg="1"/>
      <p:bldP spid="40" grpId="0" animBg="1"/>
      <p:bldP spid="40" grpId="1" animBg="1"/>
      <p:bldP spid="41" grpId="0" animBg="1"/>
      <p:bldP spid="41" grpId="1" animBg="1"/>
      <p:bldP spid="42" grpId="0" animBg="1"/>
      <p:bldP spid="42" grpId="1" animBg="1"/>
      <p:bldP spid="54" grpId="0" animBg="1"/>
      <p:bldP spid="54" grpId="1" animBg="1"/>
      <p:bldP spid="55" grpId="0" animBg="1"/>
      <p:bldP spid="55" grpId="1" animBg="1"/>
      <p:bldP spid="56" grpId="0" animBg="1"/>
      <p:bldP spid="56" grpId="1" animBg="1"/>
      <p:bldP spid="57" grpId="0" animBg="1"/>
      <p:bldP spid="91" grpId="0" animBg="1"/>
      <p:bldP spid="91" grpId="1" animBg="1"/>
      <p:bldP spid="91" grpId="2" animBg="1"/>
      <p:bldP spid="92" grpId="0" animBg="1"/>
      <p:bldP spid="92" grpId="1" animBg="1"/>
      <p:bldP spid="92" grpId="2" animBg="1"/>
      <p:bldP spid="93" grpId="0" animBg="1"/>
      <p:bldP spid="93" grpId="1" animBg="1"/>
      <p:bldP spid="94" grpId="0" animBg="1"/>
      <p:bldP spid="94" grpId="1" animBg="1"/>
      <p:bldP spid="95" grpId="0" animBg="1"/>
      <p:bldP spid="95" grpId="1" animBg="1"/>
      <p:bldP spid="96" grpId="0" animBg="1"/>
      <p:bldP spid="96" grpId="1" animBg="1"/>
      <p:bldP spid="97" grpId="0"/>
      <p:bldP spid="10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14BAADC-42CF-4223-8794-9B700A88527F}"/>
              </a:ext>
            </a:extLst>
          </p:cNvPr>
          <p:cNvSpPr/>
          <p:nvPr/>
        </p:nvSpPr>
        <p:spPr>
          <a:xfrm>
            <a:off x="3586351" y="833003"/>
            <a:ext cx="5182153" cy="4157062"/>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F0"/>
              </a:solidFill>
            </a:endParaRPr>
          </a:p>
        </p:txBody>
      </p:sp>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3417202" y="3637515"/>
            <a:ext cx="7810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7343103" y="2745194"/>
            <a:ext cx="2344119" cy="234774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9C95A6A3-93A2-4C0E-BD8A-CEB348B0FB7A}"/>
              </a:ext>
            </a:extLst>
          </p:cNvPr>
          <p:cNvSpPr/>
          <p:nvPr/>
        </p:nvSpPr>
        <p:spPr>
          <a:xfrm>
            <a:off x="375493" y="249685"/>
            <a:ext cx="3041711" cy="400310"/>
          </a:xfrm>
          <a:prstGeom prst="round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4">
                    <a:lumMod val="50000"/>
                  </a:schemeClr>
                </a:solidFill>
              </a:rPr>
              <a:t>36 : 3 = </a:t>
            </a:r>
            <a:r>
              <a:rPr lang="vi-VN" sz="2800" b="1" dirty="0">
                <a:solidFill>
                  <a:schemeClr val="tx1"/>
                </a:solidFill>
              </a:rPr>
              <a:t>?</a:t>
            </a:r>
            <a:endParaRPr lang="en-US" sz="2800" b="1" dirty="0">
              <a:solidFill>
                <a:schemeClr val="tx1"/>
              </a:solidFill>
            </a:endParaRPr>
          </a:p>
        </p:txBody>
      </p:sp>
      <p:sp>
        <p:nvSpPr>
          <p:cNvPr id="99" name="Rectangle: Rounded Corners 98">
            <a:extLst>
              <a:ext uri="{FF2B5EF4-FFF2-40B4-BE49-F238E27FC236}">
                <a16:creationId xmlns:a16="http://schemas.microsoft.com/office/drawing/2014/main" id="{9B9EA6C5-755F-4422-8438-BCC5DAD471D5}"/>
              </a:ext>
            </a:extLst>
          </p:cNvPr>
          <p:cNvSpPr/>
          <p:nvPr/>
        </p:nvSpPr>
        <p:spPr>
          <a:xfrm>
            <a:off x="969842" y="1061690"/>
            <a:ext cx="968778"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36</a:t>
            </a:r>
            <a:endParaRPr lang="en-US" sz="3600" b="1" dirty="0">
              <a:solidFill>
                <a:schemeClr val="accent4">
                  <a:lumMod val="50000"/>
                </a:schemeClr>
              </a:solidFill>
            </a:endParaRPr>
          </a:p>
        </p:txBody>
      </p:sp>
      <p:cxnSp>
        <p:nvCxnSpPr>
          <p:cNvPr id="9" name="Straight Connector 8">
            <a:extLst>
              <a:ext uri="{FF2B5EF4-FFF2-40B4-BE49-F238E27FC236}">
                <a16:creationId xmlns:a16="http://schemas.microsoft.com/office/drawing/2014/main" id="{BF6B7CC6-416F-4AB1-A13E-A93B40C73399}"/>
              </a:ext>
            </a:extLst>
          </p:cNvPr>
          <p:cNvCxnSpPr>
            <a:cxnSpLocks/>
          </p:cNvCxnSpPr>
          <p:nvPr/>
        </p:nvCxnSpPr>
        <p:spPr>
          <a:xfrm>
            <a:off x="1847180" y="1151025"/>
            <a:ext cx="0" cy="181409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581C066-25E0-47DE-9AA8-3305C381C5FB}"/>
              </a:ext>
            </a:extLst>
          </p:cNvPr>
          <p:cNvCxnSpPr>
            <a:cxnSpLocks/>
          </p:cNvCxnSpPr>
          <p:nvPr/>
        </p:nvCxnSpPr>
        <p:spPr>
          <a:xfrm>
            <a:off x="1847180" y="1558232"/>
            <a:ext cx="757775" cy="66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4" name="Rectangle: Rounded Corners 103">
            <a:extLst>
              <a:ext uri="{FF2B5EF4-FFF2-40B4-BE49-F238E27FC236}">
                <a16:creationId xmlns:a16="http://schemas.microsoft.com/office/drawing/2014/main" id="{9F43656A-80E0-425F-B4C9-5124C708924C}"/>
              </a:ext>
            </a:extLst>
          </p:cNvPr>
          <p:cNvSpPr/>
          <p:nvPr/>
        </p:nvSpPr>
        <p:spPr>
          <a:xfrm>
            <a:off x="1938620" y="1063473"/>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3</a:t>
            </a:r>
            <a:endParaRPr lang="en-US" sz="3600" b="1" dirty="0">
              <a:solidFill>
                <a:schemeClr val="accent4">
                  <a:lumMod val="50000"/>
                </a:schemeClr>
              </a:solidFill>
            </a:endParaRPr>
          </a:p>
        </p:txBody>
      </p:sp>
      <p:sp>
        <p:nvSpPr>
          <p:cNvPr id="105" name="Rectangle: Rounded Corners 104">
            <a:extLst>
              <a:ext uri="{FF2B5EF4-FFF2-40B4-BE49-F238E27FC236}">
                <a16:creationId xmlns:a16="http://schemas.microsoft.com/office/drawing/2014/main" id="{6BAA735A-D7E1-4628-877E-383E3762D514}"/>
              </a:ext>
            </a:extLst>
          </p:cNvPr>
          <p:cNvSpPr/>
          <p:nvPr/>
        </p:nvSpPr>
        <p:spPr>
          <a:xfrm>
            <a:off x="1816523" y="1721432"/>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1</a:t>
            </a:r>
            <a:endParaRPr lang="en-US" sz="3600" b="1" dirty="0">
              <a:solidFill>
                <a:schemeClr val="accent4">
                  <a:lumMod val="50000"/>
                </a:schemeClr>
              </a:solidFill>
            </a:endParaRPr>
          </a:p>
        </p:txBody>
      </p:sp>
      <p:sp>
        <p:nvSpPr>
          <p:cNvPr id="106" name="Rectangle: Rounded Corners 105">
            <a:extLst>
              <a:ext uri="{FF2B5EF4-FFF2-40B4-BE49-F238E27FC236}">
                <a16:creationId xmlns:a16="http://schemas.microsoft.com/office/drawing/2014/main" id="{1D32F23E-C2EC-4361-BD56-339C9F262438}"/>
              </a:ext>
            </a:extLst>
          </p:cNvPr>
          <p:cNvSpPr/>
          <p:nvPr/>
        </p:nvSpPr>
        <p:spPr>
          <a:xfrm>
            <a:off x="3629819" y="1123100"/>
            <a:ext cx="4294938"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2400" dirty="0">
                <a:solidFill>
                  <a:schemeClr val="accent4">
                    <a:lumMod val="50000"/>
                  </a:schemeClr>
                </a:solidFill>
              </a:rPr>
              <a:t>3 chia 3 bằng 1, viết 1</a:t>
            </a:r>
            <a:endParaRPr lang="en-US" sz="2400" b="1" dirty="0">
              <a:solidFill>
                <a:schemeClr val="accent4">
                  <a:lumMod val="50000"/>
                </a:schemeClr>
              </a:solidFill>
            </a:endParaRPr>
          </a:p>
        </p:txBody>
      </p:sp>
      <p:sp>
        <p:nvSpPr>
          <p:cNvPr id="107" name="Rectangle: Rounded Corners 106">
            <a:extLst>
              <a:ext uri="{FF2B5EF4-FFF2-40B4-BE49-F238E27FC236}">
                <a16:creationId xmlns:a16="http://schemas.microsoft.com/office/drawing/2014/main" id="{43621EC7-4C23-422E-B89F-D90178207CD2}"/>
              </a:ext>
            </a:extLst>
          </p:cNvPr>
          <p:cNvSpPr/>
          <p:nvPr/>
        </p:nvSpPr>
        <p:spPr>
          <a:xfrm>
            <a:off x="1059222" y="1735561"/>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3</a:t>
            </a:r>
            <a:endParaRPr lang="en-US" sz="3600" b="1" dirty="0">
              <a:solidFill>
                <a:schemeClr val="accent4">
                  <a:lumMod val="50000"/>
                </a:schemeClr>
              </a:solidFill>
            </a:endParaRPr>
          </a:p>
        </p:txBody>
      </p:sp>
      <p:sp>
        <p:nvSpPr>
          <p:cNvPr id="109" name="Rectangle: Rounded Corners 108">
            <a:extLst>
              <a:ext uri="{FF2B5EF4-FFF2-40B4-BE49-F238E27FC236}">
                <a16:creationId xmlns:a16="http://schemas.microsoft.com/office/drawing/2014/main" id="{4748B46D-8785-4E6D-A609-72D8ECAABF6B}"/>
              </a:ext>
            </a:extLst>
          </p:cNvPr>
          <p:cNvSpPr/>
          <p:nvPr/>
        </p:nvSpPr>
        <p:spPr>
          <a:xfrm>
            <a:off x="4063508" y="1627560"/>
            <a:ext cx="3904717"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4">
                    <a:lumMod val="50000"/>
                  </a:schemeClr>
                </a:solidFill>
              </a:rPr>
              <a:t>1 nhân 3 </a:t>
            </a:r>
            <a:r>
              <a:rPr lang="vi-VN" sz="2400" dirty="0" err="1">
                <a:solidFill>
                  <a:schemeClr val="accent4">
                    <a:lumMod val="50000"/>
                  </a:schemeClr>
                </a:solidFill>
              </a:rPr>
              <a:t>bằng</a:t>
            </a:r>
            <a:r>
              <a:rPr lang="vi-VN" sz="2400" dirty="0">
                <a:solidFill>
                  <a:schemeClr val="accent4">
                    <a:lumMod val="50000"/>
                  </a:schemeClr>
                </a:solidFill>
              </a:rPr>
              <a:t> </a:t>
            </a:r>
            <a:r>
              <a:rPr lang="en-US" sz="2400" dirty="0">
                <a:solidFill>
                  <a:schemeClr val="accent4">
                    <a:lumMod val="50000"/>
                  </a:schemeClr>
                </a:solidFill>
              </a:rPr>
              <a:t>3</a:t>
            </a:r>
            <a:r>
              <a:rPr lang="vi-VN" sz="2400" dirty="0">
                <a:solidFill>
                  <a:schemeClr val="accent4">
                    <a:lumMod val="50000"/>
                  </a:schemeClr>
                </a:solidFill>
              </a:rPr>
              <a:t>;</a:t>
            </a:r>
            <a:endParaRPr lang="en-US" sz="2400" b="1" dirty="0">
              <a:solidFill>
                <a:schemeClr val="accent4">
                  <a:lumMod val="50000"/>
                </a:schemeClr>
              </a:solidFill>
            </a:endParaRPr>
          </a:p>
        </p:txBody>
      </p:sp>
      <p:cxnSp>
        <p:nvCxnSpPr>
          <p:cNvPr id="110" name="Straight Connector 109">
            <a:extLst>
              <a:ext uri="{FF2B5EF4-FFF2-40B4-BE49-F238E27FC236}">
                <a16:creationId xmlns:a16="http://schemas.microsoft.com/office/drawing/2014/main" id="{9E813682-51DB-4F15-9672-341B8F4D07A0}"/>
              </a:ext>
            </a:extLst>
          </p:cNvPr>
          <p:cNvCxnSpPr>
            <a:cxnSpLocks/>
          </p:cNvCxnSpPr>
          <p:nvPr/>
        </p:nvCxnSpPr>
        <p:spPr>
          <a:xfrm>
            <a:off x="1183261" y="2358693"/>
            <a:ext cx="5645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a16="http://schemas.microsoft.com/office/drawing/2014/main" id="{17E17867-9141-4849-A050-B4C6F0EE4A9E}"/>
              </a:ext>
            </a:extLst>
          </p:cNvPr>
          <p:cNvSpPr/>
          <p:nvPr/>
        </p:nvSpPr>
        <p:spPr>
          <a:xfrm>
            <a:off x="1044159" y="2415956"/>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0</a:t>
            </a:r>
            <a:endParaRPr lang="en-US" sz="3600" b="1" dirty="0">
              <a:solidFill>
                <a:schemeClr val="accent4">
                  <a:lumMod val="50000"/>
                </a:schemeClr>
              </a:solidFill>
            </a:endParaRPr>
          </a:p>
        </p:txBody>
      </p:sp>
      <p:sp>
        <p:nvSpPr>
          <p:cNvPr id="114" name="Rectangle: Rounded Corners 113">
            <a:extLst>
              <a:ext uri="{FF2B5EF4-FFF2-40B4-BE49-F238E27FC236}">
                <a16:creationId xmlns:a16="http://schemas.microsoft.com/office/drawing/2014/main" id="{33B08C36-8F5D-4D1E-8A57-94E26C23B117}"/>
              </a:ext>
            </a:extLst>
          </p:cNvPr>
          <p:cNvSpPr/>
          <p:nvPr/>
        </p:nvSpPr>
        <p:spPr>
          <a:xfrm>
            <a:off x="4063508" y="2162994"/>
            <a:ext cx="3904718"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4">
                    <a:lumMod val="50000"/>
                  </a:schemeClr>
                </a:solidFill>
              </a:rPr>
              <a:t>3 trừ 3 bằng 0.</a:t>
            </a:r>
            <a:endParaRPr lang="en-US" sz="2400" b="1" dirty="0">
              <a:solidFill>
                <a:schemeClr val="accent4">
                  <a:lumMod val="50000"/>
                </a:schemeClr>
              </a:solidFill>
            </a:endParaRPr>
          </a:p>
        </p:txBody>
      </p:sp>
      <p:sp>
        <p:nvSpPr>
          <p:cNvPr id="115" name="Rectangle: Rounded Corners 114">
            <a:extLst>
              <a:ext uri="{FF2B5EF4-FFF2-40B4-BE49-F238E27FC236}">
                <a16:creationId xmlns:a16="http://schemas.microsoft.com/office/drawing/2014/main" id="{B495D536-C103-4FF2-BD1E-FDF09DCC70AF}"/>
              </a:ext>
            </a:extLst>
          </p:cNvPr>
          <p:cNvSpPr/>
          <p:nvPr/>
        </p:nvSpPr>
        <p:spPr>
          <a:xfrm>
            <a:off x="1297660" y="2415956"/>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6</a:t>
            </a:r>
            <a:endParaRPr lang="en-US" sz="3600" b="1" dirty="0">
              <a:solidFill>
                <a:schemeClr val="accent4">
                  <a:lumMod val="50000"/>
                </a:schemeClr>
              </a:solidFill>
            </a:endParaRPr>
          </a:p>
        </p:txBody>
      </p:sp>
      <p:sp>
        <p:nvSpPr>
          <p:cNvPr id="116" name="Rectangle: Rounded Corners 115">
            <a:extLst>
              <a:ext uri="{FF2B5EF4-FFF2-40B4-BE49-F238E27FC236}">
                <a16:creationId xmlns:a16="http://schemas.microsoft.com/office/drawing/2014/main" id="{579E757C-32DC-4869-9ACA-087B1A34974E}"/>
              </a:ext>
            </a:extLst>
          </p:cNvPr>
          <p:cNvSpPr/>
          <p:nvPr/>
        </p:nvSpPr>
        <p:spPr>
          <a:xfrm>
            <a:off x="2092637" y="172176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2</a:t>
            </a:r>
            <a:endParaRPr lang="en-US" sz="3600" b="1" dirty="0">
              <a:solidFill>
                <a:schemeClr val="accent4">
                  <a:lumMod val="50000"/>
                </a:schemeClr>
              </a:solidFill>
            </a:endParaRPr>
          </a:p>
        </p:txBody>
      </p:sp>
      <p:sp>
        <p:nvSpPr>
          <p:cNvPr id="117" name="Rectangle: Rounded Corners 116">
            <a:extLst>
              <a:ext uri="{FF2B5EF4-FFF2-40B4-BE49-F238E27FC236}">
                <a16:creationId xmlns:a16="http://schemas.microsoft.com/office/drawing/2014/main" id="{F07E3225-F312-4E28-B9D5-077F8EF46D13}"/>
              </a:ext>
            </a:extLst>
          </p:cNvPr>
          <p:cNvSpPr/>
          <p:nvPr/>
        </p:nvSpPr>
        <p:spPr>
          <a:xfrm>
            <a:off x="3629819" y="2662043"/>
            <a:ext cx="4882810"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2400" dirty="0">
                <a:solidFill>
                  <a:schemeClr val="accent4">
                    <a:lumMod val="50000"/>
                  </a:schemeClr>
                </a:solidFill>
              </a:rPr>
              <a:t>Hạ 6, 6 chia 3 được 2, viết 2</a:t>
            </a:r>
            <a:endParaRPr lang="en-US" sz="2400" b="1" dirty="0">
              <a:solidFill>
                <a:schemeClr val="accent4">
                  <a:lumMod val="50000"/>
                </a:schemeClr>
              </a:solidFill>
            </a:endParaRPr>
          </a:p>
        </p:txBody>
      </p:sp>
      <p:sp>
        <p:nvSpPr>
          <p:cNvPr id="118" name="Rectangle: Rounded Corners 117">
            <a:extLst>
              <a:ext uri="{FF2B5EF4-FFF2-40B4-BE49-F238E27FC236}">
                <a16:creationId xmlns:a16="http://schemas.microsoft.com/office/drawing/2014/main" id="{11396141-B9FD-40F2-8F01-C6C90AE24306}"/>
              </a:ext>
            </a:extLst>
          </p:cNvPr>
          <p:cNvSpPr/>
          <p:nvPr/>
        </p:nvSpPr>
        <p:spPr>
          <a:xfrm>
            <a:off x="1296026" y="2991167"/>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6</a:t>
            </a:r>
            <a:endParaRPr lang="en-US" sz="3600" b="1" dirty="0">
              <a:solidFill>
                <a:schemeClr val="accent4">
                  <a:lumMod val="50000"/>
                </a:schemeClr>
              </a:solidFill>
            </a:endParaRPr>
          </a:p>
        </p:txBody>
      </p:sp>
      <p:sp>
        <p:nvSpPr>
          <p:cNvPr id="119" name="Rectangle: Rounded Corners 118">
            <a:extLst>
              <a:ext uri="{FF2B5EF4-FFF2-40B4-BE49-F238E27FC236}">
                <a16:creationId xmlns:a16="http://schemas.microsoft.com/office/drawing/2014/main" id="{D4BC34AA-A05A-4915-83F6-13FE39E61E7E}"/>
              </a:ext>
            </a:extLst>
          </p:cNvPr>
          <p:cNvSpPr/>
          <p:nvPr/>
        </p:nvSpPr>
        <p:spPr>
          <a:xfrm>
            <a:off x="3629819" y="3175024"/>
            <a:ext cx="4342220"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vi-VN" sz="2400" dirty="0">
                <a:solidFill>
                  <a:schemeClr val="accent4">
                    <a:lumMod val="50000"/>
                  </a:schemeClr>
                </a:solidFill>
              </a:rPr>
              <a:t>2 nhân 3 bằng 6;</a:t>
            </a:r>
            <a:endParaRPr lang="en-US" sz="2400" b="1" dirty="0">
              <a:solidFill>
                <a:schemeClr val="accent4">
                  <a:lumMod val="50000"/>
                </a:schemeClr>
              </a:solidFill>
            </a:endParaRPr>
          </a:p>
        </p:txBody>
      </p:sp>
      <p:cxnSp>
        <p:nvCxnSpPr>
          <p:cNvPr id="120" name="Straight Connector 119">
            <a:extLst>
              <a:ext uri="{FF2B5EF4-FFF2-40B4-BE49-F238E27FC236}">
                <a16:creationId xmlns:a16="http://schemas.microsoft.com/office/drawing/2014/main" id="{3B080EF3-C421-4A36-B09A-78CA9E60B54B}"/>
              </a:ext>
            </a:extLst>
          </p:cNvPr>
          <p:cNvCxnSpPr>
            <a:cxnSpLocks/>
          </p:cNvCxnSpPr>
          <p:nvPr/>
        </p:nvCxnSpPr>
        <p:spPr>
          <a:xfrm>
            <a:off x="1171961" y="3620551"/>
            <a:ext cx="5645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1" name="Rectangle: Rounded Corners 120">
            <a:extLst>
              <a:ext uri="{FF2B5EF4-FFF2-40B4-BE49-F238E27FC236}">
                <a16:creationId xmlns:a16="http://schemas.microsoft.com/office/drawing/2014/main" id="{F969DE61-E397-4343-B5D4-892DFD15C2FD}"/>
              </a:ext>
            </a:extLst>
          </p:cNvPr>
          <p:cNvSpPr/>
          <p:nvPr/>
        </p:nvSpPr>
        <p:spPr>
          <a:xfrm>
            <a:off x="1287824" y="3719851"/>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0</a:t>
            </a:r>
            <a:endParaRPr lang="en-US" sz="3600" b="1" dirty="0">
              <a:solidFill>
                <a:schemeClr val="accent4">
                  <a:lumMod val="50000"/>
                </a:schemeClr>
              </a:solidFill>
            </a:endParaRPr>
          </a:p>
        </p:txBody>
      </p:sp>
      <p:sp>
        <p:nvSpPr>
          <p:cNvPr id="122" name="Rectangle: Rounded Corners 121">
            <a:extLst>
              <a:ext uri="{FF2B5EF4-FFF2-40B4-BE49-F238E27FC236}">
                <a16:creationId xmlns:a16="http://schemas.microsoft.com/office/drawing/2014/main" id="{6FDC8641-A31B-4BF2-BEC4-6D19E093F081}"/>
              </a:ext>
            </a:extLst>
          </p:cNvPr>
          <p:cNvSpPr/>
          <p:nvPr/>
        </p:nvSpPr>
        <p:spPr>
          <a:xfrm>
            <a:off x="3962399" y="3688004"/>
            <a:ext cx="3188877"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4">
                    <a:lumMod val="50000"/>
                  </a:schemeClr>
                </a:solidFill>
              </a:rPr>
              <a:t>6 trừ 6 bằng 0.</a:t>
            </a:r>
            <a:endParaRPr lang="en-US" sz="2400" b="1" dirty="0">
              <a:solidFill>
                <a:schemeClr val="accent4">
                  <a:lumMod val="50000"/>
                </a:schemeClr>
              </a:solidFill>
            </a:endParaRPr>
          </a:p>
        </p:txBody>
      </p:sp>
      <p:sp>
        <p:nvSpPr>
          <p:cNvPr id="4" name="Rectangle: Rounded Corners 3">
            <a:extLst>
              <a:ext uri="{FF2B5EF4-FFF2-40B4-BE49-F238E27FC236}">
                <a16:creationId xmlns:a16="http://schemas.microsoft.com/office/drawing/2014/main" id="{E7BAE26D-09AA-F5B8-C3A9-1BCBC166FA12}"/>
              </a:ext>
            </a:extLst>
          </p:cNvPr>
          <p:cNvSpPr/>
          <p:nvPr/>
        </p:nvSpPr>
        <p:spPr>
          <a:xfrm>
            <a:off x="764730" y="4385020"/>
            <a:ext cx="2263236" cy="56587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36 : 3 = 12</a:t>
            </a:r>
            <a:endParaRPr lang="en-US" sz="3200" b="1" dirty="0">
              <a:solidFill>
                <a:schemeClr val="accent4">
                  <a:lumMod val="50000"/>
                </a:schemeClr>
              </a:solidFill>
            </a:endParaRPr>
          </a:p>
        </p:txBody>
      </p:sp>
    </p:spTree>
    <p:extLst>
      <p:ext uri="{BB962C8B-B14F-4D97-AF65-F5344CB8AC3E}">
        <p14:creationId xmlns:p14="http://schemas.microsoft.com/office/powerpoint/2010/main" val="2354995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1000"/>
                                        <p:tgtEl>
                                          <p:spTgt spid="99"/>
                                        </p:tgtEl>
                                      </p:cBhvr>
                                    </p:animEffect>
                                    <p:anim calcmode="lin" valueType="num">
                                      <p:cBhvr>
                                        <p:cTn id="20" dur="1000" fill="hold"/>
                                        <p:tgtEl>
                                          <p:spTgt spid="99"/>
                                        </p:tgtEl>
                                        <p:attrNameLst>
                                          <p:attrName>ppt_x</p:attrName>
                                        </p:attrNameLst>
                                      </p:cBhvr>
                                      <p:tavLst>
                                        <p:tav tm="0">
                                          <p:val>
                                            <p:strVal val="#ppt_x"/>
                                          </p:val>
                                        </p:tav>
                                        <p:tav tm="100000">
                                          <p:val>
                                            <p:strVal val="#ppt_x"/>
                                          </p:val>
                                        </p:tav>
                                      </p:tavLst>
                                    </p:anim>
                                    <p:anim calcmode="lin" valueType="num">
                                      <p:cBhvr>
                                        <p:cTn id="21"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wipe(left)">
                                      <p:cBhvr>
                                        <p:cTn id="31" dur="500"/>
                                        <p:tgtEl>
                                          <p:spTgt spid="10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4"/>
                                        </p:tgtEl>
                                        <p:attrNameLst>
                                          <p:attrName>style.visibility</p:attrName>
                                        </p:attrNameLst>
                                      </p:cBhvr>
                                      <p:to>
                                        <p:strVal val="visible"/>
                                      </p:to>
                                    </p:set>
                                    <p:animEffect transition="in" filter="fade">
                                      <p:cBhvr>
                                        <p:cTn id="36" dur="1000"/>
                                        <p:tgtEl>
                                          <p:spTgt spid="104"/>
                                        </p:tgtEl>
                                      </p:cBhvr>
                                    </p:animEffect>
                                    <p:anim calcmode="lin" valueType="num">
                                      <p:cBhvr>
                                        <p:cTn id="37" dur="1000" fill="hold"/>
                                        <p:tgtEl>
                                          <p:spTgt spid="104"/>
                                        </p:tgtEl>
                                        <p:attrNameLst>
                                          <p:attrName>ppt_x</p:attrName>
                                        </p:attrNameLst>
                                      </p:cBhvr>
                                      <p:tavLst>
                                        <p:tav tm="0">
                                          <p:val>
                                            <p:strVal val="#ppt_x"/>
                                          </p:val>
                                        </p:tav>
                                        <p:tav tm="100000">
                                          <p:val>
                                            <p:strVal val="#ppt_x"/>
                                          </p:val>
                                        </p:tav>
                                      </p:tavLst>
                                    </p:anim>
                                    <p:anim calcmode="lin" valueType="num">
                                      <p:cBhvr>
                                        <p:cTn id="38"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5"/>
                                        </p:tgtEl>
                                        <p:attrNameLst>
                                          <p:attrName>style.visibility</p:attrName>
                                        </p:attrNameLst>
                                      </p:cBhvr>
                                      <p:to>
                                        <p:strVal val="visible"/>
                                      </p:to>
                                    </p:set>
                                    <p:animEffect transition="in" filter="fade">
                                      <p:cBhvr>
                                        <p:cTn id="43" dur="1000"/>
                                        <p:tgtEl>
                                          <p:spTgt spid="105"/>
                                        </p:tgtEl>
                                      </p:cBhvr>
                                    </p:animEffect>
                                    <p:anim calcmode="lin" valueType="num">
                                      <p:cBhvr>
                                        <p:cTn id="44" dur="1000" fill="hold"/>
                                        <p:tgtEl>
                                          <p:spTgt spid="105"/>
                                        </p:tgtEl>
                                        <p:attrNameLst>
                                          <p:attrName>ppt_x</p:attrName>
                                        </p:attrNameLst>
                                      </p:cBhvr>
                                      <p:tavLst>
                                        <p:tav tm="0">
                                          <p:val>
                                            <p:strVal val="#ppt_x"/>
                                          </p:val>
                                        </p:tav>
                                        <p:tav tm="100000">
                                          <p:val>
                                            <p:strVal val="#ppt_x"/>
                                          </p:val>
                                        </p:tav>
                                      </p:tavLst>
                                    </p:anim>
                                    <p:anim calcmode="lin" valueType="num">
                                      <p:cBhvr>
                                        <p:cTn id="45" dur="1000" fill="hold"/>
                                        <p:tgtEl>
                                          <p:spTgt spid="105"/>
                                        </p:tgtEl>
                                        <p:attrNameLst>
                                          <p:attrName>ppt_y</p:attrName>
                                        </p:attrNameLst>
                                      </p:cBhvr>
                                      <p:tavLst>
                                        <p:tav tm="0">
                                          <p:val>
                                            <p:strVal val="#ppt_y+.1"/>
                                          </p:val>
                                        </p:tav>
                                        <p:tav tm="100000">
                                          <p:val>
                                            <p:strVal val="#ppt_y"/>
                                          </p:val>
                                        </p:tav>
                                      </p:tavLst>
                                    </p:anim>
                                  </p:childTnLst>
                                </p:cTn>
                              </p:par>
                              <p:par>
                                <p:cTn id="46" presetID="10" presetClass="entr" presetSubtype="0" fill="hold" grpId="0" nodeType="withEffect">
                                  <p:stCondLst>
                                    <p:cond delay="1000"/>
                                  </p:stCondLst>
                                  <p:childTnLst>
                                    <p:set>
                                      <p:cBhvr>
                                        <p:cTn id="47" dur="1" fill="hold">
                                          <p:stCondLst>
                                            <p:cond delay="0"/>
                                          </p:stCondLst>
                                        </p:cTn>
                                        <p:tgtEl>
                                          <p:spTgt spid="106"/>
                                        </p:tgtEl>
                                        <p:attrNameLst>
                                          <p:attrName>style.visibility</p:attrName>
                                        </p:attrNameLst>
                                      </p:cBhvr>
                                      <p:to>
                                        <p:strVal val="visible"/>
                                      </p:to>
                                    </p:set>
                                    <p:animEffect transition="in" filter="fade">
                                      <p:cBhvr>
                                        <p:cTn id="48" dur="500"/>
                                        <p:tgtEl>
                                          <p:spTgt spid="10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07"/>
                                        </p:tgtEl>
                                        <p:attrNameLst>
                                          <p:attrName>style.visibility</p:attrName>
                                        </p:attrNameLst>
                                      </p:cBhvr>
                                      <p:to>
                                        <p:strVal val="visible"/>
                                      </p:to>
                                    </p:set>
                                    <p:animEffect transition="in" filter="fade">
                                      <p:cBhvr>
                                        <p:cTn id="53" dur="1000"/>
                                        <p:tgtEl>
                                          <p:spTgt spid="107"/>
                                        </p:tgtEl>
                                      </p:cBhvr>
                                    </p:animEffect>
                                    <p:anim calcmode="lin" valueType="num">
                                      <p:cBhvr>
                                        <p:cTn id="54" dur="1000" fill="hold"/>
                                        <p:tgtEl>
                                          <p:spTgt spid="107"/>
                                        </p:tgtEl>
                                        <p:attrNameLst>
                                          <p:attrName>ppt_x</p:attrName>
                                        </p:attrNameLst>
                                      </p:cBhvr>
                                      <p:tavLst>
                                        <p:tav tm="0">
                                          <p:val>
                                            <p:strVal val="#ppt_x"/>
                                          </p:val>
                                        </p:tav>
                                        <p:tav tm="100000">
                                          <p:val>
                                            <p:strVal val="#ppt_x"/>
                                          </p:val>
                                        </p:tav>
                                      </p:tavLst>
                                    </p:anim>
                                    <p:anim calcmode="lin" valueType="num">
                                      <p:cBhvr>
                                        <p:cTn id="55" dur="1000" fill="hold"/>
                                        <p:tgtEl>
                                          <p:spTgt spid="107"/>
                                        </p:tgtEl>
                                        <p:attrNameLst>
                                          <p:attrName>ppt_y</p:attrName>
                                        </p:attrNameLst>
                                      </p:cBhvr>
                                      <p:tavLst>
                                        <p:tav tm="0">
                                          <p:val>
                                            <p:strVal val="#ppt_y+.1"/>
                                          </p:val>
                                        </p:tav>
                                        <p:tav tm="100000">
                                          <p:val>
                                            <p:strVal val="#ppt_y"/>
                                          </p:val>
                                        </p:tav>
                                      </p:tavLst>
                                    </p:anim>
                                  </p:childTnLst>
                                </p:cTn>
                              </p:par>
                              <p:par>
                                <p:cTn id="56" presetID="10" presetClass="entr" presetSubtype="0" fill="hold" grpId="0" nodeType="withEffect">
                                  <p:stCondLst>
                                    <p:cond delay="1000"/>
                                  </p:stCondLst>
                                  <p:childTnLst>
                                    <p:set>
                                      <p:cBhvr>
                                        <p:cTn id="57" dur="1" fill="hold">
                                          <p:stCondLst>
                                            <p:cond delay="0"/>
                                          </p:stCondLst>
                                        </p:cTn>
                                        <p:tgtEl>
                                          <p:spTgt spid="109"/>
                                        </p:tgtEl>
                                        <p:attrNameLst>
                                          <p:attrName>style.visibility</p:attrName>
                                        </p:attrNameLst>
                                      </p:cBhvr>
                                      <p:to>
                                        <p:strVal val="visible"/>
                                      </p:to>
                                    </p:set>
                                    <p:animEffect transition="in" filter="fade">
                                      <p:cBhvr>
                                        <p:cTn id="58" dur="500"/>
                                        <p:tgtEl>
                                          <p:spTgt spid="10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10"/>
                                        </p:tgtEl>
                                        <p:attrNameLst>
                                          <p:attrName>style.visibility</p:attrName>
                                        </p:attrNameLst>
                                      </p:cBhvr>
                                      <p:to>
                                        <p:strVal val="visible"/>
                                      </p:to>
                                    </p:set>
                                    <p:animEffect transition="in" filter="wipe(left)">
                                      <p:cBhvr>
                                        <p:cTn id="63" dur="500"/>
                                        <p:tgtEl>
                                          <p:spTgt spid="110"/>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3"/>
                                        </p:tgtEl>
                                        <p:attrNameLst>
                                          <p:attrName>style.visibility</p:attrName>
                                        </p:attrNameLst>
                                      </p:cBhvr>
                                      <p:to>
                                        <p:strVal val="visible"/>
                                      </p:to>
                                    </p:set>
                                    <p:animEffect transition="in" filter="fade">
                                      <p:cBhvr>
                                        <p:cTn id="68" dur="1000"/>
                                        <p:tgtEl>
                                          <p:spTgt spid="113"/>
                                        </p:tgtEl>
                                      </p:cBhvr>
                                    </p:animEffect>
                                    <p:anim calcmode="lin" valueType="num">
                                      <p:cBhvr>
                                        <p:cTn id="69" dur="1000" fill="hold"/>
                                        <p:tgtEl>
                                          <p:spTgt spid="113"/>
                                        </p:tgtEl>
                                        <p:attrNameLst>
                                          <p:attrName>ppt_x</p:attrName>
                                        </p:attrNameLst>
                                      </p:cBhvr>
                                      <p:tavLst>
                                        <p:tav tm="0">
                                          <p:val>
                                            <p:strVal val="#ppt_x"/>
                                          </p:val>
                                        </p:tav>
                                        <p:tav tm="100000">
                                          <p:val>
                                            <p:strVal val="#ppt_x"/>
                                          </p:val>
                                        </p:tav>
                                      </p:tavLst>
                                    </p:anim>
                                    <p:anim calcmode="lin" valueType="num">
                                      <p:cBhvr>
                                        <p:cTn id="70" dur="1000" fill="hold"/>
                                        <p:tgtEl>
                                          <p:spTgt spid="113"/>
                                        </p:tgtEl>
                                        <p:attrNameLst>
                                          <p:attrName>ppt_y</p:attrName>
                                        </p:attrNameLst>
                                      </p:cBhvr>
                                      <p:tavLst>
                                        <p:tav tm="0">
                                          <p:val>
                                            <p:strVal val="#ppt_y+.1"/>
                                          </p:val>
                                        </p:tav>
                                        <p:tav tm="100000">
                                          <p:val>
                                            <p:strVal val="#ppt_y"/>
                                          </p:val>
                                        </p:tav>
                                      </p:tavLst>
                                    </p:anim>
                                  </p:childTnLst>
                                </p:cTn>
                              </p:par>
                              <p:par>
                                <p:cTn id="71" presetID="10" presetClass="entr" presetSubtype="0" fill="hold" grpId="0" nodeType="withEffect">
                                  <p:stCondLst>
                                    <p:cond delay="1000"/>
                                  </p:stCondLst>
                                  <p:childTnLst>
                                    <p:set>
                                      <p:cBhvr>
                                        <p:cTn id="72" dur="1" fill="hold">
                                          <p:stCondLst>
                                            <p:cond delay="0"/>
                                          </p:stCondLst>
                                        </p:cTn>
                                        <p:tgtEl>
                                          <p:spTgt spid="114"/>
                                        </p:tgtEl>
                                        <p:attrNameLst>
                                          <p:attrName>style.visibility</p:attrName>
                                        </p:attrNameLst>
                                      </p:cBhvr>
                                      <p:to>
                                        <p:strVal val="visible"/>
                                      </p:to>
                                    </p:set>
                                    <p:animEffect transition="in" filter="fade">
                                      <p:cBhvr>
                                        <p:cTn id="73" dur="500"/>
                                        <p:tgtEl>
                                          <p:spTgt spid="114"/>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15"/>
                                        </p:tgtEl>
                                        <p:attrNameLst>
                                          <p:attrName>style.visibility</p:attrName>
                                        </p:attrNameLst>
                                      </p:cBhvr>
                                      <p:to>
                                        <p:strVal val="visible"/>
                                      </p:to>
                                    </p:set>
                                    <p:animEffect transition="in" filter="fade">
                                      <p:cBhvr>
                                        <p:cTn id="78" dur="1000"/>
                                        <p:tgtEl>
                                          <p:spTgt spid="115"/>
                                        </p:tgtEl>
                                      </p:cBhvr>
                                    </p:animEffect>
                                    <p:anim calcmode="lin" valueType="num">
                                      <p:cBhvr>
                                        <p:cTn id="79" dur="1000" fill="hold"/>
                                        <p:tgtEl>
                                          <p:spTgt spid="115"/>
                                        </p:tgtEl>
                                        <p:attrNameLst>
                                          <p:attrName>ppt_x</p:attrName>
                                        </p:attrNameLst>
                                      </p:cBhvr>
                                      <p:tavLst>
                                        <p:tav tm="0">
                                          <p:val>
                                            <p:strVal val="#ppt_x"/>
                                          </p:val>
                                        </p:tav>
                                        <p:tav tm="100000">
                                          <p:val>
                                            <p:strVal val="#ppt_x"/>
                                          </p:val>
                                        </p:tav>
                                      </p:tavLst>
                                    </p:anim>
                                    <p:anim calcmode="lin" valueType="num">
                                      <p:cBhvr>
                                        <p:cTn id="80"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16"/>
                                        </p:tgtEl>
                                        <p:attrNameLst>
                                          <p:attrName>style.visibility</p:attrName>
                                        </p:attrNameLst>
                                      </p:cBhvr>
                                      <p:to>
                                        <p:strVal val="visible"/>
                                      </p:to>
                                    </p:set>
                                    <p:animEffect transition="in" filter="fade">
                                      <p:cBhvr>
                                        <p:cTn id="85" dur="1000"/>
                                        <p:tgtEl>
                                          <p:spTgt spid="116"/>
                                        </p:tgtEl>
                                      </p:cBhvr>
                                    </p:animEffect>
                                    <p:anim calcmode="lin" valueType="num">
                                      <p:cBhvr>
                                        <p:cTn id="86" dur="1000" fill="hold"/>
                                        <p:tgtEl>
                                          <p:spTgt spid="116"/>
                                        </p:tgtEl>
                                        <p:attrNameLst>
                                          <p:attrName>ppt_x</p:attrName>
                                        </p:attrNameLst>
                                      </p:cBhvr>
                                      <p:tavLst>
                                        <p:tav tm="0">
                                          <p:val>
                                            <p:strVal val="#ppt_x"/>
                                          </p:val>
                                        </p:tav>
                                        <p:tav tm="100000">
                                          <p:val>
                                            <p:strVal val="#ppt_x"/>
                                          </p:val>
                                        </p:tav>
                                      </p:tavLst>
                                    </p:anim>
                                    <p:anim calcmode="lin" valueType="num">
                                      <p:cBhvr>
                                        <p:cTn id="87" dur="1000" fill="hold"/>
                                        <p:tgtEl>
                                          <p:spTgt spid="116"/>
                                        </p:tgtEl>
                                        <p:attrNameLst>
                                          <p:attrName>ppt_y</p:attrName>
                                        </p:attrNameLst>
                                      </p:cBhvr>
                                      <p:tavLst>
                                        <p:tav tm="0">
                                          <p:val>
                                            <p:strVal val="#ppt_y+.1"/>
                                          </p:val>
                                        </p:tav>
                                        <p:tav tm="100000">
                                          <p:val>
                                            <p:strVal val="#ppt_y"/>
                                          </p:val>
                                        </p:tav>
                                      </p:tavLst>
                                    </p:anim>
                                  </p:childTnLst>
                                </p:cTn>
                              </p:par>
                              <p:par>
                                <p:cTn id="88" presetID="10" presetClass="entr" presetSubtype="0" fill="hold" grpId="0" nodeType="withEffect">
                                  <p:stCondLst>
                                    <p:cond delay="1000"/>
                                  </p:stCondLst>
                                  <p:childTnLst>
                                    <p:set>
                                      <p:cBhvr>
                                        <p:cTn id="89" dur="1" fill="hold">
                                          <p:stCondLst>
                                            <p:cond delay="0"/>
                                          </p:stCondLst>
                                        </p:cTn>
                                        <p:tgtEl>
                                          <p:spTgt spid="117"/>
                                        </p:tgtEl>
                                        <p:attrNameLst>
                                          <p:attrName>style.visibility</p:attrName>
                                        </p:attrNameLst>
                                      </p:cBhvr>
                                      <p:to>
                                        <p:strVal val="visible"/>
                                      </p:to>
                                    </p:set>
                                    <p:animEffect transition="in" filter="fade">
                                      <p:cBhvr>
                                        <p:cTn id="90" dur="500"/>
                                        <p:tgtEl>
                                          <p:spTgt spid="117"/>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18"/>
                                        </p:tgtEl>
                                        <p:attrNameLst>
                                          <p:attrName>style.visibility</p:attrName>
                                        </p:attrNameLst>
                                      </p:cBhvr>
                                      <p:to>
                                        <p:strVal val="visible"/>
                                      </p:to>
                                    </p:set>
                                    <p:animEffect transition="in" filter="fade">
                                      <p:cBhvr>
                                        <p:cTn id="95" dur="1000"/>
                                        <p:tgtEl>
                                          <p:spTgt spid="118"/>
                                        </p:tgtEl>
                                      </p:cBhvr>
                                    </p:animEffect>
                                    <p:anim calcmode="lin" valueType="num">
                                      <p:cBhvr>
                                        <p:cTn id="96" dur="1000" fill="hold"/>
                                        <p:tgtEl>
                                          <p:spTgt spid="118"/>
                                        </p:tgtEl>
                                        <p:attrNameLst>
                                          <p:attrName>ppt_x</p:attrName>
                                        </p:attrNameLst>
                                      </p:cBhvr>
                                      <p:tavLst>
                                        <p:tav tm="0">
                                          <p:val>
                                            <p:strVal val="#ppt_x"/>
                                          </p:val>
                                        </p:tav>
                                        <p:tav tm="100000">
                                          <p:val>
                                            <p:strVal val="#ppt_x"/>
                                          </p:val>
                                        </p:tav>
                                      </p:tavLst>
                                    </p:anim>
                                    <p:anim calcmode="lin" valueType="num">
                                      <p:cBhvr>
                                        <p:cTn id="97" dur="1000" fill="hold"/>
                                        <p:tgtEl>
                                          <p:spTgt spid="118"/>
                                        </p:tgtEl>
                                        <p:attrNameLst>
                                          <p:attrName>ppt_y</p:attrName>
                                        </p:attrNameLst>
                                      </p:cBhvr>
                                      <p:tavLst>
                                        <p:tav tm="0">
                                          <p:val>
                                            <p:strVal val="#ppt_y+.1"/>
                                          </p:val>
                                        </p:tav>
                                        <p:tav tm="100000">
                                          <p:val>
                                            <p:strVal val="#ppt_y"/>
                                          </p:val>
                                        </p:tav>
                                      </p:tavLst>
                                    </p:anim>
                                  </p:childTnLst>
                                </p:cTn>
                              </p:par>
                              <p:par>
                                <p:cTn id="98" presetID="10" presetClass="entr" presetSubtype="0" fill="hold" grpId="0" nodeType="withEffect">
                                  <p:stCondLst>
                                    <p:cond delay="1000"/>
                                  </p:stCondLst>
                                  <p:childTnLst>
                                    <p:set>
                                      <p:cBhvr>
                                        <p:cTn id="99" dur="1" fill="hold">
                                          <p:stCondLst>
                                            <p:cond delay="0"/>
                                          </p:stCondLst>
                                        </p:cTn>
                                        <p:tgtEl>
                                          <p:spTgt spid="119"/>
                                        </p:tgtEl>
                                        <p:attrNameLst>
                                          <p:attrName>style.visibility</p:attrName>
                                        </p:attrNameLst>
                                      </p:cBhvr>
                                      <p:to>
                                        <p:strVal val="visible"/>
                                      </p:to>
                                    </p:set>
                                    <p:animEffect transition="in" filter="fade">
                                      <p:cBhvr>
                                        <p:cTn id="100" dur="500"/>
                                        <p:tgtEl>
                                          <p:spTgt spid="119"/>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120"/>
                                        </p:tgtEl>
                                        <p:attrNameLst>
                                          <p:attrName>style.visibility</p:attrName>
                                        </p:attrNameLst>
                                      </p:cBhvr>
                                      <p:to>
                                        <p:strVal val="visible"/>
                                      </p:to>
                                    </p:set>
                                    <p:animEffect transition="in" filter="wipe(left)">
                                      <p:cBhvr>
                                        <p:cTn id="105" dur="500"/>
                                        <p:tgtEl>
                                          <p:spTgt spid="120"/>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121"/>
                                        </p:tgtEl>
                                        <p:attrNameLst>
                                          <p:attrName>style.visibility</p:attrName>
                                        </p:attrNameLst>
                                      </p:cBhvr>
                                      <p:to>
                                        <p:strVal val="visible"/>
                                      </p:to>
                                    </p:set>
                                    <p:animEffect transition="in" filter="fade">
                                      <p:cBhvr>
                                        <p:cTn id="110" dur="1000"/>
                                        <p:tgtEl>
                                          <p:spTgt spid="121"/>
                                        </p:tgtEl>
                                      </p:cBhvr>
                                    </p:animEffect>
                                    <p:anim calcmode="lin" valueType="num">
                                      <p:cBhvr>
                                        <p:cTn id="111" dur="1000" fill="hold"/>
                                        <p:tgtEl>
                                          <p:spTgt spid="121"/>
                                        </p:tgtEl>
                                        <p:attrNameLst>
                                          <p:attrName>ppt_x</p:attrName>
                                        </p:attrNameLst>
                                      </p:cBhvr>
                                      <p:tavLst>
                                        <p:tav tm="0">
                                          <p:val>
                                            <p:strVal val="#ppt_x"/>
                                          </p:val>
                                        </p:tav>
                                        <p:tav tm="100000">
                                          <p:val>
                                            <p:strVal val="#ppt_x"/>
                                          </p:val>
                                        </p:tav>
                                      </p:tavLst>
                                    </p:anim>
                                    <p:anim calcmode="lin" valueType="num">
                                      <p:cBhvr>
                                        <p:cTn id="112" dur="1000" fill="hold"/>
                                        <p:tgtEl>
                                          <p:spTgt spid="121"/>
                                        </p:tgtEl>
                                        <p:attrNameLst>
                                          <p:attrName>ppt_y</p:attrName>
                                        </p:attrNameLst>
                                      </p:cBhvr>
                                      <p:tavLst>
                                        <p:tav tm="0">
                                          <p:val>
                                            <p:strVal val="#ppt_y+.1"/>
                                          </p:val>
                                        </p:tav>
                                        <p:tav tm="100000">
                                          <p:val>
                                            <p:strVal val="#ppt_y"/>
                                          </p:val>
                                        </p:tav>
                                      </p:tavLst>
                                    </p:anim>
                                  </p:childTnLst>
                                </p:cTn>
                              </p:par>
                              <p:par>
                                <p:cTn id="113" presetID="10" presetClass="entr" presetSubtype="0" fill="hold" grpId="0" nodeType="withEffect">
                                  <p:stCondLst>
                                    <p:cond delay="1000"/>
                                  </p:stCondLst>
                                  <p:childTnLst>
                                    <p:set>
                                      <p:cBhvr>
                                        <p:cTn id="114" dur="1" fill="hold">
                                          <p:stCondLst>
                                            <p:cond delay="0"/>
                                          </p:stCondLst>
                                        </p:cTn>
                                        <p:tgtEl>
                                          <p:spTgt spid="122"/>
                                        </p:tgtEl>
                                        <p:attrNameLst>
                                          <p:attrName>style.visibility</p:attrName>
                                        </p:attrNameLst>
                                      </p:cBhvr>
                                      <p:to>
                                        <p:strVal val="visible"/>
                                      </p:to>
                                    </p:set>
                                    <p:animEffect transition="in" filter="fade">
                                      <p:cBhvr>
                                        <p:cTn id="115" dur="500"/>
                                        <p:tgtEl>
                                          <p:spTgt spid="122"/>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fade">
                                      <p:cBhvr>
                                        <p:cTn id="1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1" grpId="0" animBg="1"/>
      <p:bldP spid="99" grpId="0"/>
      <p:bldP spid="104" grpId="0"/>
      <p:bldP spid="105" grpId="0"/>
      <p:bldP spid="106" grpId="0"/>
      <p:bldP spid="107" grpId="0"/>
      <p:bldP spid="109" grpId="0"/>
      <p:bldP spid="113" grpId="0"/>
      <p:bldP spid="114" grpId="0"/>
      <p:bldP spid="115" grpId="0"/>
      <p:bldP spid="116" grpId="0"/>
      <p:bldP spid="117" grpId="0"/>
      <p:bldP spid="118" grpId="0"/>
      <p:bldP spid="119" grpId="0"/>
      <p:bldP spid="121" grpId="0"/>
      <p:bldP spid="12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ute bee showing Victory hand sign 2785118 Vector Art at Vecteezy">
            <a:extLst>
              <a:ext uri="{FF2B5EF4-FFF2-40B4-BE49-F238E27FC236}">
                <a16:creationId xmlns:a16="http://schemas.microsoft.com/office/drawing/2014/main" id="{C24D5F3C-0569-4D64-88B4-B74450B1D0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96" b="93542" l="9943" r="89986">
                        <a14:foregroundMark x1="30758" y1="29531" x2="35694" y2="44010"/>
                        <a14:foregroundMark x1="36910" y1="28906" x2="42704" y2="34896"/>
                        <a14:foregroundMark x1="35694" y1="25573" x2="40844" y2="30677"/>
                        <a14:foregroundMark x1="57010" y1="28646" x2="59156" y2="41354"/>
                        <a14:foregroundMark x1="59800" y1="26875" x2="67096" y2="29531"/>
                        <a14:foregroundMark x1="53648" y1="30885" x2="69886" y2="40677"/>
                        <a14:foregroundMark x1="60372" y1="28438" x2="60372" y2="28438"/>
                        <a14:foregroundMark x1="59156" y1="27344" x2="61946" y2="31354"/>
                        <a14:foregroundMark x1="28040" y1="7552" x2="32618" y2="8438"/>
                        <a14:foregroundMark x1="64664" y1="4896" x2="61016" y2="6198"/>
                        <a14:foregroundMark x1="47568" y1="93542" x2="47854" y2="90208"/>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718452" cy="986768"/>
          </a:xfrm>
          <a:prstGeom prst="rect">
            <a:avLst/>
          </a:prstGeom>
          <a:noFill/>
          <a:extLst>
            <a:ext uri="{909E8E84-426E-40DD-AFC4-6F175D3DCCD1}">
              <a14:hiddenFill xmlns:a14="http://schemas.microsoft.com/office/drawing/2010/main">
                <a:solidFill>
                  <a:srgbClr val="FFFFFF"/>
                </a:solidFill>
              </a14:hiddenFill>
            </a:ext>
          </a:extLst>
        </p:spPr>
      </p:pic>
      <p:sp>
        <p:nvSpPr>
          <p:cNvPr id="108" name="Speech Bubble: Rectangle with Corners Rounded 107">
            <a:extLst>
              <a:ext uri="{FF2B5EF4-FFF2-40B4-BE49-F238E27FC236}">
                <a16:creationId xmlns:a16="http://schemas.microsoft.com/office/drawing/2014/main" id="{986900BA-AE51-4B75-806F-A52B5C859494}"/>
              </a:ext>
            </a:extLst>
          </p:cNvPr>
          <p:cNvSpPr/>
          <p:nvPr/>
        </p:nvSpPr>
        <p:spPr>
          <a:xfrm>
            <a:off x="1360171" y="130285"/>
            <a:ext cx="3497580" cy="726197"/>
          </a:xfrm>
          <a:prstGeom prst="wedgeRoundRectCallout">
            <a:avLst>
              <a:gd name="adj1" fmla="val -69896"/>
              <a:gd name="adj2" fmla="val -9980"/>
              <a:gd name="adj3" fmla="val 16667"/>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Calibri" panose="020F0502020204030204" pitchFamily="34" charset="0"/>
                <a:cs typeface="Calibri" panose="020F0502020204030204" pitchFamily="34" charset="0"/>
              </a:rPr>
              <a:t>Chia đều 94 ngôi sao cho 4 bạn thì làm thế nào?</a:t>
            </a:r>
            <a:endParaRPr lang="en-US" sz="2400" dirty="0">
              <a:solidFill>
                <a:srgbClr val="002060"/>
              </a:solidFill>
              <a:latin typeface="Calibri" panose="020F0502020204030204" pitchFamily="34" charset="0"/>
              <a:cs typeface="Calibri" panose="020F0502020204030204" pitchFamily="34" charset="0"/>
            </a:endParaRPr>
          </a:p>
        </p:txBody>
      </p:sp>
      <p:sp>
        <p:nvSpPr>
          <p:cNvPr id="111" name="Rectangle: Rounded Corners 110">
            <a:extLst>
              <a:ext uri="{FF2B5EF4-FFF2-40B4-BE49-F238E27FC236}">
                <a16:creationId xmlns:a16="http://schemas.microsoft.com/office/drawing/2014/main" id="{AE12B950-3A77-461D-94AB-7AFE82966F63}"/>
              </a:ext>
            </a:extLst>
          </p:cNvPr>
          <p:cNvSpPr/>
          <p:nvPr/>
        </p:nvSpPr>
        <p:spPr>
          <a:xfrm>
            <a:off x="375492" y="78121"/>
            <a:ext cx="3041711" cy="400310"/>
          </a:xfrm>
          <a:prstGeom prst="round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4">
                    <a:lumMod val="50000"/>
                  </a:schemeClr>
                </a:solidFill>
              </a:rPr>
              <a:t>94 : 4 = </a:t>
            </a:r>
            <a:r>
              <a:rPr lang="vi-VN" sz="2800" b="1" dirty="0">
                <a:solidFill>
                  <a:schemeClr val="tx1"/>
                </a:solidFill>
              </a:rPr>
              <a:t>?</a:t>
            </a:r>
            <a:endParaRPr lang="en-US" sz="2800" b="1" dirty="0">
              <a:solidFill>
                <a:schemeClr val="tx1"/>
              </a:solidFill>
            </a:endParaRPr>
          </a:p>
        </p:txBody>
      </p:sp>
      <p:sp>
        <p:nvSpPr>
          <p:cNvPr id="112" name="Rectangle: Rounded Corners 111">
            <a:extLst>
              <a:ext uri="{FF2B5EF4-FFF2-40B4-BE49-F238E27FC236}">
                <a16:creationId xmlns:a16="http://schemas.microsoft.com/office/drawing/2014/main" id="{AD0F877E-D49C-46D0-8937-37965ABBC9C9}"/>
              </a:ext>
            </a:extLst>
          </p:cNvPr>
          <p:cNvSpPr/>
          <p:nvPr/>
        </p:nvSpPr>
        <p:spPr>
          <a:xfrm>
            <a:off x="102870" y="579640"/>
            <a:ext cx="4069080" cy="1450549"/>
          </a:xfrm>
          <a:prstGeom prst="round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F0"/>
              </a:solidFill>
            </a:endParaRPr>
          </a:p>
        </p:txBody>
      </p:sp>
      <p:grpSp>
        <p:nvGrpSpPr>
          <p:cNvPr id="123" name="Group 122">
            <a:extLst>
              <a:ext uri="{FF2B5EF4-FFF2-40B4-BE49-F238E27FC236}">
                <a16:creationId xmlns:a16="http://schemas.microsoft.com/office/drawing/2014/main" id="{39A40CF4-B538-4B67-BBEF-74AA09F4F290}"/>
              </a:ext>
            </a:extLst>
          </p:cNvPr>
          <p:cNvGrpSpPr/>
          <p:nvPr/>
        </p:nvGrpSpPr>
        <p:grpSpPr>
          <a:xfrm>
            <a:off x="229702" y="614162"/>
            <a:ext cx="145791" cy="1331069"/>
            <a:chOff x="1125416" y="2239108"/>
            <a:chExt cx="253219" cy="1981199"/>
          </a:xfrm>
          <a:solidFill>
            <a:srgbClr val="00B0F0"/>
          </a:solidFill>
        </p:grpSpPr>
        <p:sp>
          <p:nvSpPr>
            <p:cNvPr id="124" name="Cube 123">
              <a:extLst>
                <a:ext uri="{FF2B5EF4-FFF2-40B4-BE49-F238E27FC236}">
                  <a16:creationId xmlns:a16="http://schemas.microsoft.com/office/drawing/2014/main" id="{2654A131-1990-465D-9AC6-996F42F6AE10}"/>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a:extLst>
                <a:ext uri="{FF2B5EF4-FFF2-40B4-BE49-F238E27FC236}">
                  <a16:creationId xmlns:a16="http://schemas.microsoft.com/office/drawing/2014/main" id="{1F8D3955-0ACB-47DE-849F-79811884A6EA}"/>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a:extLst>
                <a:ext uri="{FF2B5EF4-FFF2-40B4-BE49-F238E27FC236}">
                  <a16:creationId xmlns:a16="http://schemas.microsoft.com/office/drawing/2014/main" id="{1CA20B57-B0DB-4DAB-8281-C4A7DB471A02}"/>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a:extLst>
                <a:ext uri="{FF2B5EF4-FFF2-40B4-BE49-F238E27FC236}">
                  <a16:creationId xmlns:a16="http://schemas.microsoft.com/office/drawing/2014/main" id="{B07FAB9A-4EEA-4827-8FAD-19C325CB1116}"/>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a:extLst>
                <a:ext uri="{FF2B5EF4-FFF2-40B4-BE49-F238E27FC236}">
                  <a16:creationId xmlns:a16="http://schemas.microsoft.com/office/drawing/2014/main" id="{BD1E0693-FD51-46AF-AA67-0359A110D80C}"/>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a:extLst>
                <a:ext uri="{FF2B5EF4-FFF2-40B4-BE49-F238E27FC236}">
                  <a16:creationId xmlns:a16="http://schemas.microsoft.com/office/drawing/2014/main" id="{76308E9E-4E13-4462-B9F6-05D5AF022392}"/>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a:extLst>
                <a:ext uri="{FF2B5EF4-FFF2-40B4-BE49-F238E27FC236}">
                  <a16:creationId xmlns:a16="http://schemas.microsoft.com/office/drawing/2014/main" id="{5BC84BE3-A9A6-4D75-B352-2C8F5C773B20}"/>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a:extLst>
                <a:ext uri="{FF2B5EF4-FFF2-40B4-BE49-F238E27FC236}">
                  <a16:creationId xmlns:a16="http://schemas.microsoft.com/office/drawing/2014/main" id="{2CFAA69A-2949-4E9B-AB27-56356E35CD08}"/>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a:extLst>
                <a:ext uri="{FF2B5EF4-FFF2-40B4-BE49-F238E27FC236}">
                  <a16:creationId xmlns:a16="http://schemas.microsoft.com/office/drawing/2014/main" id="{149C3449-FE80-41BB-A992-C8BB26178DAE}"/>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a:extLst>
                <a:ext uri="{FF2B5EF4-FFF2-40B4-BE49-F238E27FC236}">
                  <a16:creationId xmlns:a16="http://schemas.microsoft.com/office/drawing/2014/main" id="{D63E4D85-0089-4561-B61D-2EFE30437D4C}"/>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id="{C21057A0-E52C-4B3C-B98A-4AE0D11CE45D}"/>
              </a:ext>
            </a:extLst>
          </p:cNvPr>
          <p:cNvGrpSpPr/>
          <p:nvPr/>
        </p:nvGrpSpPr>
        <p:grpSpPr>
          <a:xfrm>
            <a:off x="522297" y="614162"/>
            <a:ext cx="145791" cy="1331069"/>
            <a:chOff x="1125416" y="2239108"/>
            <a:chExt cx="253219" cy="1981199"/>
          </a:xfrm>
          <a:solidFill>
            <a:srgbClr val="00B0F0"/>
          </a:solidFill>
        </p:grpSpPr>
        <p:sp>
          <p:nvSpPr>
            <p:cNvPr id="135" name="Cube 134">
              <a:extLst>
                <a:ext uri="{FF2B5EF4-FFF2-40B4-BE49-F238E27FC236}">
                  <a16:creationId xmlns:a16="http://schemas.microsoft.com/office/drawing/2014/main" id="{73BD7A3C-B656-4DC8-BF04-99AD2572ADB0}"/>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ube 135">
              <a:extLst>
                <a:ext uri="{FF2B5EF4-FFF2-40B4-BE49-F238E27FC236}">
                  <a16:creationId xmlns:a16="http://schemas.microsoft.com/office/drawing/2014/main" id="{C57C8148-28D6-42FD-9E2C-460D4B68E016}"/>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ube 136">
              <a:extLst>
                <a:ext uri="{FF2B5EF4-FFF2-40B4-BE49-F238E27FC236}">
                  <a16:creationId xmlns:a16="http://schemas.microsoft.com/office/drawing/2014/main" id="{147CB8FE-F359-43AF-AA30-3549B9A2C2A7}"/>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ube 137">
              <a:extLst>
                <a:ext uri="{FF2B5EF4-FFF2-40B4-BE49-F238E27FC236}">
                  <a16:creationId xmlns:a16="http://schemas.microsoft.com/office/drawing/2014/main" id="{2AD0D032-F257-4065-8313-383F773CE92B}"/>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ube 138">
              <a:extLst>
                <a:ext uri="{FF2B5EF4-FFF2-40B4-BE49-F238E27FC236}">
                  <a16:creationId xmlns:a16="http://schemas.microsoft.com/office/drawing/2014/main" id="{183DC6D0-8292-4AA8-90C6-CD74128C7B5B}"/>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ube 139">
              <a:extLst>
                <a:ext uri="{FF2B5EF4-FFF2-40B4-BE49-F238E27FC236}">
                  <a16:creationId xmlns:a16="http://schemas.microsoft.com/office/drawing/2014/main" id="{3ECCA473-2F77-4207-9F38-B289281160A2}"/>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ube 140">
              <a:extLst>
                <a:ext uri="{FF2B5EF4-FFF2-40B4-BE49-F238E27FC236}">
                  <a16:creationId xmlns:a16="http://schemas.microsoft.com/office/drawing/2014/main" id="{7CEAB873-B3B8-4262-BBDC-61FEF1B4E927}"/>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Cube 141">
              <a:extLst>
                <a:ext uri="{FF2B5EF4-FFF2-40B4-BE49-F238E27FC236}">
                  <a16:creationId xmlns:a16="http://schemas.microsoft.com/office/drawing/2014/main" id="{34CBB0AB-48E3-4CC6-B89C-F30DE09BE22F}"/>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ube 142">
              <a:extLst>
                <a:ext uri="{FF2B5EF4-FFF2-40B4-BE49-F238E27FC236}">
                  <a16:creationId xmlns:a16="http://schemas.microsoft.com/office/drawing/2014/main" id="{601DF163-D320-4D08-B9AC-EA9363BAB755}"/>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Cube 143">
              <a:extLst>
                <a:ext uri="{FF2B5EF4-FFF2-40B4-BE49-F238E27FC236}">
                  <a16:creationId xmlns:a16="http://schemas.microsoft.com/office/drawing/2014/main" id="{7F04B6F0-424C-4331-A459-CF7450BB080C}"/>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3CF0178F-5103-40E2-84A8-41AB75B836FF}"/>
              </a:ext>
            </a:extLst>
          </p:cNvPr>
          <p:cNvGrpSpPr/>
          <p:nvPr/>
        </p:nvGrpSpPr>
        <p:grpSpPr>
          <a:xfrm>
            <a:off x="821322" y="614162"/>
            <a:ext cx="145791" cy="1331069"/>
            <a:chOff x="1125416" y="2239108"/>
            <a:chExt cx="253219" cy="1981199"/>
          </a:xfrm>
          <a:solidFill>
            <a:srgbClr val="00B0F0"/>
          </a:solidFill>
        </p:grpSpPr>
        <p:sp>
          <p:nvSpPr>
            <p:cNvPr id="146" name="Cube 145">
              <a:extLst>
                <a:ext uri="{FF2B5EF4-FFF2-40B4-BE49-F238E27FC236}">
                  <a16:creationId xmlns:a16="http://schemas.microsoft.com/office/drawing/2014/main" id="{C1D42A09-6DF5-4D54-A054-DE9F1E223CE5}"/>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ube 146">
              <a:extLst>
                <a:ext uri="{FF2B5EF4-FFF2-40B4-BE49-F238E27FC236}">
                  <a16:creationId xmlns:a16="http://schemas.microsoft.com/office/drawing/2014/main" id="{BF2A3FF0-97ED-45A2-B472-9A1B37FE4D6C}"/>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ube 147">
              <a:extLst>
                <a:ext uri="{FF2B5EF4-FFF2-40B4-BE49-F238E27FC236}">
                  <a16:creationId xmlns:a16="http://schemas.microsoft.com/office/drawing/2014/main" id="{5D6ADAF8-97D2-420F-9FB0-793440CACAAA}"/>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Cube 148">
              <a:extLst>
                <a:ext uri="{FF2B5EF4-FFF2-40B4-BE49-F238E27FC236}">
                  <a16:creationId xmlns:a16="http://schemas.microsoft.com/office/drawing/2014/main" id="{C17EAE19-3EC9-4A33-B0E1-B945DEEC2D1D}"/>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ube 149">
              <a:extLst>
                <a:ext uri="{FF2B5EF4-FFF2-40B4-BE49-F238E27FC236}">
                  <a16:creationId xmlns:a16="http://schemas.microsoft.com/office/drawing/2014/main" id="{EC252E5C-CFE4-49BB-A595-680522B5FD02}"/>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ube 150">
              <a:extLst>
                <a:ext uri="{FF2B5EF4-FFF2-40B4-BE49-F238E27FC236}">
                  <a16:creationId xmlns:a16="http://schemas.microsoft.com/office/drawing/2014/main" id="{60241849-00C7-4565-B08F-1B95247E7481}"/>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ube 151">
              <a:extLst>
                <a:ext uri="{FF2B5EF4-FFF2-40B4-BE49-F238E27FC236}">
                  <a16:creationId xmlns:a16="http://schemas.microsoft.com/office/drawing/2014/main" id="{CEBA6A07-2ADE-4A18-9843-B05E71CEEE0F}"/>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ube 152">
              <a:extLst>
                <a:ext uri="{FF2B5EF4-FFF2-40B4-BE49-F238E27FC236}">
                  <a16:creationId xmlns:a16="http://schemas.microsoft.com/office/drawing/2014/main" id="{0CC94490-3B27-43B1-A736-FCABF007A382}"/>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ube 153">
              <a:extLst>
                <a:ext uri="{FF2B5EF4-FFF2-40B4-BE49-F238E27FC236}">
                  <a16:creationId xmlns:a16="http://schemas.microsoft.com/office/drawing/2014/main" id="{780469A7-5218-457D-88F6-5277B0107892}"/>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ube 154">
              <a:extLst>
                <a:ext uri="{FF2B5EF4-FFF2-40B4-BE49-F238E27FC236}">
                  <a16:creationId xmlns:a16="http://schemas.microsoft.com/office/drawing/2014/main" id="{9136206F-DA78-4BEC-8300-19C3C5D245B4}"/>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0B44D5C0-C9B9-479E-BAEA-F5704598BEE4}"/>
              </a:ext>
            </a:extLst>
          </p:cNvPr>
          <p:cNvGrpSpPr/>
          <p:nvPr/>
        </p:nvGrpSpPr>
        <p:grpSpPr>
          <a:xfrm>
            <a:off x="1131776" y="619323"/>
            <a:ext cx="145791" cy="1331069"/>
            <a:chOff x="1125416" y="2239108"/>
            <a:chExt cx="253219" cy="1981199"/>
          </a:xfrm>
          <a:solidFill>
            <a:srgbClr val="00B0F0"/>
          </a:solidFill>
        </p:grpSpPr>
        <p:sp>
          <p:nvSpPr>
            <p:cNvPr id="157" name="Cube 156">
              <a:extLst>
                <a:ext uri="{FF2B5EF4-FFF2-40B4-BE49-F238E27FC236}">
                  <a16:creationId xmlns:a16="http://schemas.microsoft.com/office/drawing/2014/main" id="{3BFC7FD7-1BA3-4889-BFF7-94165F30D026}"/>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ube 157">
              <a:extLst>
                <a:ext uri="{FF2B5EF4-FFF2-40B4-BE49-F238E27FC236}">
                  <a16:creationId xmlns:a16="http://schemas.microsoft.com/office/drawing/2014/main" id="{855895B4-D9F1-4FA8-98AF-D0DF654B0AEA}"/>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ube 158">
              <a:extLst>
                <a:ext uri="{FF2B5EF4-FFF2-40B4-BE49-F238E27FC236}">
                  <a16:creationId xmlns:a16="http://schemas.microsoft.com/office/drawing/2014/main" id="{50D21F4F-4DCB-4A2A-86B0-83F7F3A4E6A8}"/>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Cube 159">
              <a:extLst>
                <a:ext uri="{FF2B5EF4-FFF2-40B4-BE49-F238E27FC236}">
                  <a16:creationId xmlns:a16="http://schemas.microsoft.com/office/drawing/2014/main" id="{E3DEB31B-0D95-4C7B-820C-58361AD0E1FB}"/>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ube 160">
              <a:extLst>
                <a:ext uri="{FF2B5EF4-FFF2-40B4-BE49-F238E27FC236}">
                  <a16:creationId xmlns:a16="http://schemas.microsoft.com/office/drawing/2014/main" id="{CD260F9F-14ED-46B7-A5C3-DFFFF23F36E3}"/>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ube 161">
              <a:extLst>
                <a:ext uri="{FF2B5EF4-FFF2-40B4-BE49-F238E27FC236}">
                  <a16:creationId xmlns:a16="http://schemas.microsoft.com/office/drawing/2014/main" id="{73F48DE1-2C82-48BC-9D28-1CC6E7468F51}"/>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Cube 162">
              <a:extLst>
                <a:ext uri="{FF2B5EF4-FFF2-40B4-BE49-F238E27FC236}">
                  <a16:creationId xmlns:a16="http://schemas.microsoft.com/office/drawing/2014/main" id="{B1A094CB-3537-4D88-8353-86D1252A866D}"/>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Cube 163">
              <a:extLst>
                <a:ext uri="{FF2B5EF4-FFF2-40B4-BE49-F238E27FC236}">
                  <a16:creationId xmlns:a16="http://schemas.microsoft.com/office/drawing/2014/main" id="{64E9C730-CED9-40D6-BD82-15D4CC600A2F}"/>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a:extLst>
                <a:ext uri="{FF2B5EF4-FFF2-40B4-BE49-F238E27FC236}">
                  <a16:creationId xmlns:a16="http://schemas.microsoft.com/office/drawing/2014/main" id="{315A9714-6C23-44BF-86ED-148C4D83AA13}"/>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a:extLst>
                <a:ext uri="{FF2B5EF4-FFF2-40B4-BE49-F238E27FC236}">
                  <a16:creationId xmlns:a16="http://schemas.microsoft.com/office/drawing/2014/main" id="{D1FC6557-2B32-4E2C-B067-3FE4270BE2E7}"/>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5DC75B3D-3FE0-44E6-A41C-C72AA8BAA4EB}"/>
              </a:ext>
            </a:extLst>
          </p:cNvPr>
          <p:cNvGrpSpPr/>
          <p:nvPr/>
        </p:nvGrpSpPr>
        <p:grpSpPr>
          <a:xfrm>
            <a:off x="1447231" y="619323"/>
            <a:ext cx="145791" cy="1331069"/>
            <a:chOff x="1125416" y="2239108"/>
            <a:chExt cx="253219" cy="1981199"/>
          </a:xfrm>
          <a:solidFill>
            <a:srgbClr val="00B0F0"/>
          </a:solidFill>
        </p:grpSpPr>
        <p:sp>
          <p:nvSpPr>
            <p:cNvPr id="168" name="Cube 167">
              <a:extLst>
                <a:ext uri="{FF2B5EF4-FFF2-40B4-BE49-F238E27FC236}">
                  <a16:creationId xmlns:a16="http://schemas.microsoft.com/office/drawing/2014/main" id="{721FB55F-34C1-4F13-8A39-0A5B125A091F}"/>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a:extLst>
                <a:ext uri="{FF2B5EF4-FFF2-40B4-BE49-F238E27FC236}">
                  <a16:creationId xmlns:a16="http://schemas.microsoft.com/office/drawing/2014/main" id="{4F0F6942-C11B-4F46-8040-EDCC4D6850C3}"/>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a:extLst>
                <a:ext uri="{FF2B5EF4-FFF2-40B4-BE49-F238E27FC236}">
                  <a16:creationId xmlns:a16="http://schemas.microsoft.com/office/drawing/2014/main" id="{1DFE04AD-E559-4671-8FF0-9996E1B49C76}"/>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a:extLst>
                <a:ext uri="{FF2B5EF4-FFF2-40B4-BE49-F238E27FC236}">
                  <a16:creationId xmlns:a16="http://schemas.microsoft.com/office/drawing/2014/main" id="{6FFD88E2-3CC0-4BCB-A81D-8B6F39B8A6AF}"/>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a:extLst>
                <a:ext uri="{FF2B5EF4-FFF2-40B4-BE49-F238E27FC236}">
                  <a16:creationId xmlns:a16="http://schemas.microsoft.com/office/drawing/2014/main" id="{FFF29E6B-9852-4F7F-873D-0709802B0A53}"/>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a:extLst>
                <a:ext uri="{FF2B5EF4-FFF2-40B4-BE49-F238E27FC236}">
                  <a16:creationId xmlns:a16="http://schemas.microsoft.com/office/drawing/2014/main" id="{C377AFB4-99D2-49E8-A5B2-66026DC229F0}"/>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a:extLst>
                <a:ext uri="{FF2B5EF4-FFF2-40B4-BE49-F238E27FC236}">
                  <a16:creationId xmlns:a16="http://schemas.microsoft.com/office/drawing/2014/main" id="{4AF3BB33-30E7-4260-B44C-F26F8A123C22}"/>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a:extLst>
                <a:ext uri="{FF2B5EF4-FFF2-40B4-BE49-F238E27FC236}">
                  <a16:creationId xmlns:a16="http://schemas.microsoft.com/office/drawing/2014/main" id="{5509574C-185B-4630-A60D-18BD73E35D06}"/>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a:extLst>
                <a:ext uri="{FF2B5EF4-FFF2-40B4-BE49-F238E27FC236}">
                  <a16:creationId xmlns:a16="http://schemas.microsoft.com/office/drawing/2014/main" id="{2A381472-E968-4C47-9B45-5B70AFC53B44}"/>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a:extLst>
                <a:ext uri="{FF2B5EF4-FFF2-40B4-BE49-F238E27FC236}">
                  <a16:creationId xmlns:a16="http://schemas.microsoft.com/office/drawing/2014/main" id="{CA6CF27A-D751-4043-8181-D10DE6CD3053}"/>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8D79DF65-0F0D-43F9-BF65-0303344B0CFB}"/>
              </a:ext>
            </a:extLst>
          </p:cNvPr>
          <p:cNvGrpSpPr/>
          <p:nvPr/>
        </p:nvGrpSpPr>
        <p:grpSpPr>
          <a:xfrm>
            <a:off x="1734826" y="619323"/>
            <a:ext cx="145791" cy="1331069"/>
            <a:chOff x="1125416" y="2239108"/>
            <a:chExt cx="253219" cy="1981199"/>
          </a:xfrm>
          <a:solidFill>
            <a:srgbClr val="00B0F0"/>
          </a:solidFill>
        </p:grpSpPr>
        <p:sp>
          <p:nvSpPr>
            <p:cNvPr id="179" name="Cube 178">
              <a:extLst>
                <a:ext uri="{FF2B5EF4-FFF2-40B4-BE49-F238E27FC236}">
                  <a16:creationId xmlns:a16="http://schemas.microsoft.com/office/drawing/2014/main" id="{A1EDA918-D317-4F79-8A12-7A51F8A4D54D}"/>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Cube 179">
              <a:extLst>
                <a:ext uri="{FF2B5EF4-FFF2-40B4-BE49-F238E27FC236}">
                  <a16:creationId xmlns:a16="http://schemas.microsoft.com/office/drawing/2014/main" id="{62072FB9-8B34-411B-A49C-C503D8B7C53C}"/>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a:extLst>
                <a:ext uri="{FF2B5EF4-FFF2-40B4-BE49-F238E27FC236}">
                  <a16:creationId xmlns:a16="http://schemas.microsoft.com/office/drawing/2014/main" id="{62E0FB00-8E72-4EB6-A120-A39BA88EEFE0}"/>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a:extLst>
                <a:ext uri="{FF2B5EF4-FFF2-40B4-BE49-F238E27FC236}">
                  <a16:creationId xmlns:a16="http://schemas.microsoft.com/office/drawing/2014/main" id="{B2B6B807-BEB0-42EA-9C27-2625734B825D}"/>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a:extLst>
                <a:ext uri="{FF2B5EF4-FFF2-40B4-BE49-F238E27FC236}">
                  <a16:creationId xmlns:a16="http://schemas.microsoft.com/office/drawing/2014/main" id="{06623DD9-6CC8-4645-8FD8-35A4E0629FA6}"/>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a:extLst>
                <a:ext uri="{FF2B5EF4-FFF2-40B4-BE49-F238E27FC236}">
                  <a16:creationId xmlns:a16="http://schemas.microsoft.com/office/drawing/2014/main" id="{A12C10AA-B6AE-481B-BAAF-8E39B888F53B}"/>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a:extLst>
                <a:ext uri="{FF2B5EF4-FFF2-40B4-BE49-F238E27FC236}">
                  <a16:creationId xmlns:a16="http://schemas.microsoft.com/office/drawing/2014/main" id="{796BC792-F44A-4C67-9AC0-6EA0B76ABD03}"/>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a:extLst>
                <a:ext uri="{FF2B5EF4-FFF2-40B4-BE49-F238E27FC236}">
                  <a16:creationId xmlns:a16="http://schemas.microsoft.com/office/drawing/2014/main" id="{B045B061-3849-42E0-BCB2-BBF2038204FA}"/>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a:extLst>
                <a:ext uri="{FF2B5EF4-FFF2-40B4-BE49-F238E27FC236}">
                  <a16:creationId xmlns:a16="http://schemas.microsoft.com/office/drawing/2014/main" id="{A4B92521-520D-4460-96EA-9CD0A4AD4CF8}"/>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a:extLst>
                <a:ext uri="{FF2B5EF4-FFF2-40B4-BE49-F238E27FC236}">
                  <a16:creationId xmlns:a16="http://schemas.microsoft.com/office/drawing/2014/main" id="{C5DB420E-3155-4274-8C51-91AA2BD8DE06}"/>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88">
            <a:extLst>
              <a:ext uri="{FF2B5EF4-FFF2-40B4-BE49-F238E27FC236}">
                <a16:creationId xmlns:a16="http://schemas.microsoft.com/office/drawing/2014/main" id="{121A3668-4DCC-4C41-B329-ECA0E4CA9C95}"/>
              </a:ext>
            </a:extLst>
          </p:cNvPr>
          <p:cNvGrpSpPr/>
          <p:nvPr/>
        </p:nvGrpSpPr>
        <p:grpSpPr>
          <a:xfrm>
            <a:off x="2056374" y="628650"/>
            <a:ext cx="145791" cy="1331069"/>
            <a:chOff x="1125416" y="2239108"/>
            <a:chExt cx="253219" cy="1981199"/>
          </a:xfrm>
          <a:solidFill>
            <a:srgbClr val="00B0F0"/>
          </a:solidFill>
        </p:grpSpPr>
        <p:sp>
          <p:nvSpPr>
            <p:cNvPr id="190" name="Cube 189">
              <a:extLst>
                <a:ext uri="{FF2B5EF4-FFF2-40B4-BE49-F238E27FC236}">
                  <a16:creationId xmlns:a16="http://schemas.microsoft.com/office/drawing/2014/main" id="{ADB57D67-C424-4E84-8B66-6EB98ED0C42E}"/>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a:extLst>
                <a:ext uri="{FF2B5EF4-FFF2-40B4-BE49-F238E27FC236}">
                  <a16:creationId xmlns:a16="http://schemas.microsoft.com/office/drawing/2014/main" id="{0BAAF1EE-8EE2-4724-9EC2-09B78C4690BF}"/>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a:extLst>
                <a:ext uri="{FF2B5EF4-FFF2-40B4-BE49-F238E27FC236}">
                  <a16:creationId xmlns:a16="http://schemas.microsoft.com/office/drawing/2014/main" id="{236420B8-3790-4D23-AAAB-53625BB50CA8}"/>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a:extLst>
                <a:ext uri="{FF2B5EF4-FFF2-40B4-BE49-F238E27FC236}">
                  <a16:creationId xmlns:a16="http://schemas.microsoft.com/office/drawing/2014/main" id="{1E10FB04-55F9-4366-BA90-96E0E17C502F}"/>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a:extLst>
                <a:ext uri="{FF2B5EF4-FFF2-40B4-BE49-F238E27FC236}">
                  <a16:creationId xmlns:a16="http://schemas.microsoft.com/office/drawing/2014/main" id="{9150DB2A-70EE-4BF6-AB97-62AE374EAA73}"/>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a:extLst>
                <a:ext uri="{FF2B5EF4-FFF2-40B4-BE49-F238E27FC236}">
                  <a16:creationId xmlns:a16="http://schemas.microsoft.com/office/drawing/2014/main" id="{1C8B7310-EE1F-42F0-A2D2-5A7DF8E19A3C}"/>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Cube 195">
              <a:extLst>
                <a:ext uri="{FF2B5EF4-FFF2-40B4-BE49-F238E27FC236}">
                  <a16:creationId xmlns:a16="http://schemas.microsoft.com/office/drawing/2014/main" id="{97314088-6591-4544-99F1-E56673544E6A}"/>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a:extLst>
                <a:ext uri="{FF2B5EF4-FFF2-40B4-BE49-F238E27FC236}">
                  <a16:creationId xmlns:a16="http://schemas.microsoft.com/office/drawing/2014/main" id="{B5947E22-0A4F-452F-96E6-FBE77FE0713B}"/>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a:extLst>
                <a:ext uri="{FF2B5EF4-FFF2-40B4-BE49-F238E27FC236}">
                  <a16:creationId xmlns:a16="http://schemas.microsoft.com/office/drawing/2014/main" id="{00224A2F-1D08-4104-8369-015FF9F0300D}"/>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a:extLst>
                <a:ext uri="{FF2B5EF4-FFF2-40B4-BE49-F238E27FC236}">
                  <a16:creationId xmlns:a16="http://schemas.microsoft.com/office/drawing/2014/main" id="{67681C94-A5A4-416F-9FD4-4BA13A9F7FD5}"/>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a:extLst>
              <a:ext uri="{FF2B5EF4-FFF2-40B4-BE49-F238E27FC236}">
                <a16:creationId xmlns:a16="http://schemas.microsoft.com/office/drawing/2014/main" id="{66C5068B-6275-43F1-BD0A-8F66CF8C4667}"/>
              </a:ext>
            </a:extLst>
          </p:cNvPr>
          <p:cNvGrpSpPr/>
          <p:nvPr/>
        </p:nvGrpSpPr>
        <p:grpSpPr>
          <a:xfrm>
            <a:off x="2371829" y="628650"/>
            <a:ext cx="145791" cy="1331069"/>
            <a:chOff x="1125416" y="2239108"/>
            <a:chExt cx="253219" cy="1981199"/>
          </a:xfrm>
          <a:solidFill>
            <a:srgbClr val="00B0F0"/>
          </a:solidFill>
        </p:grpSpPr>
        <p:sp>
          <p:nvSpPr>
            <p:cNvPr id="201" name="Cube 200">
              <a:extLst>
                <a:ext uri="{FF2B5EF4-FFF2-40B4-BE49-F238E27FC236}">
                  <a16:creationId xmlns:a16="http://schemas.microsoft.com/office/drawing/2014/main" id="{1472AE4C-CAB9-4DA1-B033-C922AE602480}"/>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a:extLst>
                <a:ext uri="{FF2B5EF4-FFF2-40B4-BE49-F238E27FC236}">
                  <a16:creationId xmlns:a16="http://schemas.microsoft.com/office/drawing/2014/main" id="{53067771-52B9-417B-9FC4-7AB01E118B17}"/>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a:extLst>
                <a:ext uri="{FF2B5EF4-FFF2-40B4-BE49-F238E27FC236}">
                  <a16:creationId xmlns:a16="http://schemas.microsoft.com/office/drawing/2014/main" id="{455EED4B-8990-4897-9E70-61031B0CAB6E}"/>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a:extLst>
                <a:ext uri="{FF2B5EF4-FFF2-40B4-BE49-F238E27FC236}">
                  <a16:creationId xmlns:a16="http://schemas.microsoft.com/office/drawing/2014/main" id="{8B51FBB0-BAB7-43C6-B4BE-2B392787AD09}"/>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a:extLst>
                <a:ext uri="{FF2B5EF4-FFF2-40B4-BE49-F238E27FC236}">
                  <a16:creationId xmlns:a16="http://schemas.microsoft.com/office/drawing/2014/main" id="{1563CD49-D677-4794-B9E8-970DB8531983}"/>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a:extLst>
                <a:ext uri="{FF2B5EF4-FFF2-40B4-BE49-F238E27FC236}">
                  <a16:creationId xmlns:a16="http://schemas.microsoft.com/office/drawing/2014/main" id="{3628614F-CF91-4F12-9A46-CB9904C6D22F}"/>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a:extLst>
                <a:ext uri="{FF2B5EF4-FFF2-40B4-BE49-F238E27FC236}">
                  <a16:creationId xmlns:a16="http://schemas.microsoft.com/office/drawing/2014/main" id="{2E5DEA7E-25C0-47D8-9DCA-E88D6FDD6DDE}"/>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ube 207">
              <a:extLst>
                <a:ext uri="{FF2B5EF4-FFF2-40B4-BE49-F238E27FC236}">
                  <a16:creationId xmlns:a16="http://schemas.microsoft.com/office/drawing/2014/main" id="{17FB671D-3AE0-41BE-9891-EDEB7F0BAA3D}"/>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ube 208">
              <a:extLst>
                <a:ext uri="{FF2B5EF4-FFF2-40B4-BE49-F238E27FC236}">
                  <a16:creationId xmlns:a16="http://schemas.microsoft.com/office/drawing/2014/main" id="{6B0E84DC-63D7-4CA2-BBB3-C3439A991128}"/>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Cube 209">
              <a:extLst>
                <a:ext uri="{FF2B5EF4-FFF2-40B4-BE49-F238E27FC236}">
                  <a16:creationId xmlns:a16="http://schemas.microsoft.com/office/drawing/2014/main" id="{79C68987-9BE7-4FBE-BCCE-9A6483670410}"/>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a:extLst>
              <a:ext uri="{FF2B5EF4-FFF2-40B4-BE49-F238E27FC236}">
                <a16:creationId xmlns:a16="http://schemas.microsoft.com/office/drawing/2014/main" id="{6579ED99-81A6-4AAE-9288-3D21D0B2FB3B}"/>
              </a:ext>
            </a:extLst>
          </p:cNvPr>
          <p:cNvGrpSpPr/>
          <p:nvPr/>
        </p:nvGrpSpPr>
        <p:grpSpPr>
          <a:xfrm>
            <a:off x="2667086" y="628650"/>
            <a:ext cx="145791" cy="1331069"/>
            <a:chOff x="1125416" y="2239108"/>
            <a:chExt cx="253219" cy="1981199"/>
          </a:xfrm>
          <a:solidFill>
            <a:srgbClr val="00B0F0"/>
          </a:solidFill>
        </p:grpSpPr>
        <p:sp>
          <p:nvSpPr>
            <p:cNvPr id="212" name="Cube 211">
              <a:extLst>
                <a:ext uri="{FF2B5EF4-FFF2-40B4-BE49-F238E27FC236}">
                  <a16:creationId xmlns:a16="http://schemas.microsoft.com/office/drawing/2014/main" id="{9556D02E-F219-4C63-830A-8D394F85F776}"/>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ube 212">
              <a:extLst>
                <a:ext uri="{FF2B5EF4-FFF2-40B4-BE49-F238E27FC236}">
                  <a16:creationId xmlns:a16="http://schemas.microsoft.com/office/drawing/2014/main" id="{5DDA7C7B-8F6F-40F7-B334-BF381A3E67E0}"/>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Cube 213">
              <a:extLst>
                <a:ext uri="{FF2B5EF4-FFF2-40B4-BE49-F238E27FC236}">
                  <a16:creationId xmlns:a16="http://schemas.microsoft.com/office/drawing/2014/main" id="{7AE8FFA6-0C2E-4480-92F7-48C3AEF68C1D}"/>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a:extLst>
                <a:ext uri="{FF2B5EF4-FFF2-40B4-BE49-F238E27FC236}">
                  <a16:creationId xmlns:a16="http://schemas.microsoft.com/office/drawing/2014/main" id="{878B618D-F950-434C-9F96-D5AAE3576475}"/>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a:extLst>
                <a:ext uri="{FF2B5EF4-FFF2-40B4-BE49-F238E27FC236}">
                  <a16:creationId xmlns:a16="http://schemas.microsoft.com/office/drawing/2014/main" id="{D2B0A7C3-7809-4DA4-B58F-7D964019C3E4}"/>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a:extLst>
                <a:ext uri="{FF2B5EF4-FFF2-40B4-BE49-F238E27FC236}">
                  <a16:creationId xmlns:a16="http://schemas.microsoft.com/office/drawing/2014/main" id="{3D0815CE-820D-425D-BFE6-AAA0A34CD0B6}"/>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a:extLst>
                <a:ext uri="{FF2B5EF4-FFF2-40B4-BE49-F238E27FC236}">
                  <a16:creationId xmlns:a16="http://schemas.microsoft.com/office/drawing/2014/main" id="{3A8B30CB-6F7F-4DDB-BDCA-96D43E488970}"/>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Cube 218">
              <a:extLst>
                <a:ext uri="{FF2B5EF4-FFF2-40B4-BE49-F238E27FC236}">
                  <a16:creationId xmlns:a16="http://schemas.microsoft.com/office/drawing/2014/main" id="{8DC959F6-B648-49EF-B464-51B4A6AABE6B}"/>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Cube 219">
              <a:extLst>
                <a:ext uri="{FF2B5EF4-FFF2-40B4-BE49-F238E27FC236}">
                  <a16:creationId xmlns:a16="http://schemas.microsoft.com/office/drawing/2014/main" id="{1692C4DB-77E9-430A-BF88-51DD804B0375}"/>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Cube 220">
              <a:extLst>
                <a:ext uri="{FF2B5EF4-FFF2-40B4-BE49-F238E27FC236}">
                  <a16:creationId xmlns:a16="http://schemas.microsoft.com/office/drawing/2014/main" id="{4616C4E0-5902-4771-A727-3A295C1BCA70}"/>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Cube 221">
            <a:extLst>
              <a:ext uri="{FF2B5EF4-FFF2-40B4-BE49-F238E27FC236}">
                <a16:creationId xmlns:a16="http://schemas.microsoft.com/office/drawing/2014/main" id="{944C0C17-2759-408F-A22C-9CD4418C3249}"/>
              </a:ext>
            </a:extLst>
          </p:cNvPr>
          <p:cNvSpPr/>
          <p:nvPr/>
        </p:nvSpPr>
        <p:spPr>
          <a:xfrm>
            <a:off x="2998321" y="1789594"/>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a:extLst>
              <a:ext uri="{FF2B5EF4-FFF2-40B4-BE49-F238E27FC236}">
                <a16:creationId xmlns:a16="http://schemas.microsoft.com/office/drawing/2014/main" id="{B8842021-7AED-4EA1-A6D5-BDCC1B78F6B9}"/>
              </a:ext>
            </a:extLst>
          </p:cNvPr>
          <p:cNvSpPr/>
          <p:nvPr/>
        </p:nvSpPr>
        <p:spPr>
          <a:xfrm>
            <a:off x="3275683" y="1792199"/>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a:extLst>
              <a:ext uri="{FF2B5EF4-FFF2-40B4-BE49-F238E27FC236}">
                <a16:creationId xmlns:a16="http://schemas.microsoft.com/office/drawing/2014/main" id="{D9A33EA8-9B21-4EE4-9F85-CF827C9003BA}"/>
              </a:ext>
            </a:extLst>
          </p:cNvPr>
          <p:cNvSpPr/>
          <p:nvPr/>
        </p:nvSpPr>
        <p:spPr>
          <a:xfrm>
            <a:off x="3561226" y="1786989"/>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a:extLst>
              <a:ext uri="{FF2B5EF4-FFF2-40B4-BE49-F238E27FC236}">
                <a16:creationId xmlns:a16="http://schemas.microsoft.com/office/drawing/2014/main" id="{162D0AA9-C4FC-4123-95BA-C122776DA69A}"/>
              </a:ext>
            </a:extLst>
          </p:cNvPr>
          <p:cNvSpPr/>
          <p:nvPr/>
        </p:nvSpPr>
        <p:spPr>
          <a:xfrm>
            <a:off x="3838588" y="1789594"/>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Rounded Corners 226">
            <a:extLst>
              <a:ext uri="{FF2B5EF4-FFF2-40B4-BE49-F238E27FC236}">
                <a16:creationId xmlns:a16="http://schemas.microsoft.com/office/drawing/2014/main" id="{DB324BE5-1965-40CD-B277-C5EB95DE3DA1}"/>
              </a:ext>
            </a:extLst>
          </p:cNvPr>
          <p:cNvSpPr/>
          <p:nvPr/>
        </p:nvSpPr>
        <p:spPr>
          <a:xfrm>
            <a:off x="106566" y="2114561"/>
            <a:ext cx="2837897" cy="1450549"/>
          </a:xfrm>
          <a:prstGeom prst="round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F0"/>
              </a:solidFill>
            </a:endParaRPr>
          </a:p>
        </p:txBody>
      </p:sp>
      <p:grpSp>
        <p:nvGrpSpPr>
          <p:cNvPr id="228" name="Group 227">
            <a:extLst>
              <a:ext uri="{FF2B5EF4-FFF2-40B4-BE49-F238E27FC236}">
                <a16:creationId xmlns:a16="http://schemas.microsoft.com/office/drawing/2014/main" id="{A1566967-85B4-4FBD-A93B-06D89F4C113C}"/>
              </a:ext>
            </a:extLst>
          </p:cNvPr>
          <p:cNvGrpSpPr/>
          <p:nvPr/>
        </p:nvGrpSpPr>
        <p:grpSpPr>
          <a:xfrm>
            <a:off x="223241" y="2170552"/>
            <a:ext cx="145791" cy="1331069"/>
            <a:chOff x="1125416" y="2239108"/>
            <a:chExt cx="253219" cy="1981199"/>
          </a:xfrm>
          <a:solidFill>
            <a:srgbClr val="00B0F0"/>
          </a:solidFill>
        </p:grpSpPr>
        <p:sp>
          <p:nvSpPr>
            <p:cNvPr id="229" name="Cube 228">
              <a:extLst>
                <a:ext uri="{FF2B5EF4-FFF2-40B4-BE49-F238E27FC236}">
                  <a16:creationId xmlns:a16="http://schemas.microsoft.com/office/drawing/2014/main" id="{EC7C2415-9028-4016-86CB-EA7FE07E5B73}"/>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a:extLst>
                <a:ext uri="{FF2B5EF4-FFF2-40B4-BE49-F238E27FC236}">
                  <a16:creationId xmlns:a16="http://schemas.microsoft.com/office/drawing/2014/main" id="{E01C2DAB-7853-4A54-82FF-A079160DA076}"/>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a:extLst>
                <a:ext uri="{FF2B5EF4-FFF2-40B4-BE49-F238E27FC236}">
                  <a16:creationId xmlns:a16="http://schemas.microsoft.com/office/drawing/2014/main" id="{FB8D7B15-2822-4C2D-955D-4ACE34A63A00}"/>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a:extLst>
                <a:ext uri="{FF2B5EF4-FFF2-40B4-BE49-F238E27FC236}">
                  <a16:creationId xmlns:a16="http://schemas.microsoft.com/office/drawing/2014/main" id="{EAEDB387-C404-484C-98A9-1B84E0EEFCF5}"/>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a:extLst>
                <a:ext uri="{FF2B5EF4-FFF2-40B4-BE49-F238E27FC236}">
                  <a16:creationId xmlns:a16="http://schemas.microsoft.com/office/drawing/2014/main" id="{E6CA6365-FC00-4B19-8BC2-91D1959DDAB6}"/>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Cube 233">
              <a:extLst>
                <a:ext uri="{FF2B5EF4-FFF2-40B4-BE49-F238E27FC236}">
                  <a16:creationId xmlns:a16="http://schemas.microsoft.com/office/drawing/2014/main" id="{BC725F7E-5540-4C25-AE88-C8B59E5F3DE2}"/>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Cube 234">
              <a:extLst>
                <a:ext uri="{FF2B5EF4-FFF2-40B4-BE49-F238E27FC236}">
                  <a16:creationId xmlns:a16="http://schemas.microsoft.com/office/drawing/2014/main" id="{86EB7F0E-C7DE-4CD9-A635-ABA4D0353FF4}"/>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Cube 235">
              <a:extLst>
                <a:ext uri="{FF2B5EF4-FFF2-40B4-BE49-F238E27FC236}">
                  <a16:creationId xmlns:a16="http://schemas.microsoft.com/office/drawing/2014/main" id="{8ADAD3F1-56F6-4CF8-9895-0E8A6C23476C}"/>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Cube 236">
              <a:extLst>
                <a:ext uri="{FF2B5EF4-FFF2-40B4-BE49-F238E27FC236}">
                  <a16:creationId xmlns:a16="http://schemas.microsoft.com/office/drawing/2014/main" id="{A351ED1D-98FD-43A8-A8B1-8D08EDB66CEE}"/>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a:extLst>
                <a:ext uri="{FF2B5EF4-FFF2-40B4-BE49-F238E27FC236}">
                  <a16:creationId xmlns:a16="http://schemas.microsoft.com/office/drawing/2014/main" id="{836FFD37-E5E9-48B6-9071-0194688967F8}"/>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238">
            <a:extLst>
              <a:ext uri="{FF2B5EF4-FFF2-40B4-BE49-F238E27FC236}">
                <a16:creationId xmlns:a16="http://schemas.microsoft.com/office/drawing/2014/main" id="{F292191D-78A4-4B72-B8F5-4574AD727687}"/>
              </a:ext>
            </a:extLst>
          </p:cNvPr>
          <p:cNvGrpSpPr/>
          <p:nvPr/>
        </p:nvGrpSpPr>
        <p:grpSpPr>
          <a:xfrm>
            <a:off x="412810" y="2170552"/>
            <a:ext cx="145791" cy="1331069"/>
            <a:chOff x="1125416" y="2239108"/>
            <a:chExt cx="253219" cy="1981199"/>
          </a:xfrm>
          <a:solidFill>
            <a:srgbClr val="00B0F0"/>
          </a:solidFill>
        </p:grpSpPr>
        <p:sp>
          <p:nvSpPr>
            <p:cNvPr id="240" name="Cube 239">
              <a:extLst>
                <a:ext uri="{FF2B5EF4-FFF2-40B4-BE49-F238E27FC236}">
                  <a16:creationId xmlns:a16="http://schemas.microsoft.com/office/drawing/2014/main" id="{2F9FA7DF-5282-4EF1-BA01-B3D05A05F9CE}"/>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a:extLst>
                <a:ext uri="{FF2B5EF4-FFF2-40B4-BE49-F238E27FC236}">
                  <a16:creationId xmlns:a16="http://schemas.microsoft.com/office/drawing/2014/main" id="{29C0BFE2-6E45-4C22-8491-199C578743CD}"/>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a:extLst>
                <a:ext uri="{FF2B5EF4-FFF2-40B4-BE49-F238E27FC236}">
                  <a16:creationId xmlns:a16="http://schemas.microsoft.com/office/drawing/2014/main" id="{4EE2BA42-EAF7-4B55-904D-C55BBAA2E1BF}"/>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a:extLst>
                <a:ext uri="{FF2B5EF4-FFF2-40B4-BE49-F238E27FC236}">
                  <a16:creationId xmlns:a16="http://schemas.microsoft.com/office/drawing/2014/main" id="{FA67145A-8F5F-43BC-A4B2-322F9D6BFD25}"/>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a:extLst>
                <a:ext uri="{FF2B5EF4-FFF2-40B4-BE49-F238E27FC236}">
                  <a16:creationId xmlns:a16="http://schemas.microsoft.com/office/drawing/2014/main" id="{AD076C45-9E9D-4449-B44D-F94A237D9B6B}"/>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Cube 244">
              <a:extLst>
                <a:ext uri="{FF2B5EF4-FFF2-40B4-BE49-F238E27FC236}">
                  <a16:creationId xmlns:a16="http://schemas.microsoft.com/office/drawing/2014/main" id="{80453AEB-3132-4F06-AA8A-CC7BF52683EB}"/>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ube 245">
              <a:extLst>
                <a:ext uri="{FF2B5EF4-FFF2-40B4-BE49-F238E27FC236}">
                  <a16:creationId xmlns:a16="http://schemas.microsoft.com/office/drawing/2014/main" id="{99183DFD-2F51-4B9D-BDA1-3D9296577E02}"/>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ube 246">
              <a:extLst>
                <a:ext uri="{FF2B5EF4-FFF2-40B4-BE49-F238E27FC236}">
                  <a16:creationId xmlns:a16="http://schemas.microsoft.com/office/drawing/2014/main" id="{CC0371C7-BF58-4993-9671-723DE0291CBE}"/>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ube 247">
              <a:extLst>
                <a:ext uri="{FF2B5EF4-FFF2-40B4-BE49-F238E27FC236}">
                  <a16:creationId xmlns:a16="http://schemas.microsoft.com/office/drawing/2014/main" id="{CF274079-5B23-40BA-B0A6-181971B36185}"/>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ube 248">
              <a:extLst>
                <a:ext uri="{FF2B5EF4-FFF2-40B4-BE49-F238E27FC236}">
                  <a16:creationId xmlns:a16="http://schemas.microsoft.com/office/drawing/2014/main" id="{1F7B71A1-684B-4CEF-8FC5-F12CEE409DD5}"/>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249">
            <a:extLst>
              <a:ext uri="{FF2B5EF4-FFF2-40B4-BE49-F238E27FC236}">
                <a16:creationId xmlns:a16="http://schemas.microsoft.com/office/drawing/2014/main" id="{0AA8D928-3A2D-4C57-AA1B-A81CE027DB8B}"/>
              </a:ext>
            </a:extLst>
          </p:cNvPr>
          <p:cNvGrpSpPr/>
          <p:nvPr/>
        </p:nvGrpSpPr>
        <p:grpSpPr>
          <a:xfrm>
            <a:off x="831114" y="2183941"/>
            <a:ext cx="145791" cy="1331069"/>
            <a:chOff x="1125416" y="2239108"/>
            <a:chExt cx="253219" cy="1981199"/>
          </a:xfrm>
          <a:solidFill>
            <a:srgbClr val="00B0F0"/>
          </a:solidFill>
        </p:grpSpPr>
        <p:sp>
          <p:nvSpPr>
            <p:cNvPr id="251" name="Cube 250">
              <a:extLst>
                <a:ext uri="{FF2B5EF4-FFF2-40B4-BE49-F238E27FC236}">
                  <a16:creationId xmlns:a16="http://schemas.microsoft.com/office/drawing/2014/main" id="{4C25A101-5559-44CF-8D51-D202B905C644}"/>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ube 251">
              <a:extLst>
                <a:ext uri="{FF2B5EF4-FFF2-40B4-BE49-F238E27FC236}">
                  <a16:creationId xmlns:a16="http://schemas.microsoft.com/office/drawing/2014/main" id="{94161835-06A6-4390-8944-D3B5CE40AB21}"/>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ube 252">
              <a:extLst>
                <a:ext uri="{FF2B5EF4-FFF2-40B4-BE49-F238E27FC236}">
                  <a16:creationId xmlns:a16="http://schemas.microsoft.com/office/drawing/2014/main" id="{DBBF4F81-7FFA-428A-B297-5D345E0BABDD}"/>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Cube 253">
              <a:extLst>
                <a:ext uri="{FF2B5EF4-FFF2-40B4-BE49-F238E27FC236}">
                  <a16:creationId xmlns:a16="http://schemas.microsoft.com/office/drawing/2014/main" id="{70B1143D-E6FA-4B17-BA4E-37ADB99347A3}"/>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ube 254">
              <a:extLst>
                <a:ext uri="{FF2B5EF4-FFF2-40B4-BE49-F238E27FC236}">
                  <a16:creationId xmlns:a16="http://schemas.microsoft.com/office/drawing/2014/main" id="{E5335637-BA8F-4403-B4F6-6D4587DFC32D}"/>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ube 255">
              <a:extLst>
                <a:ext uri="{FF2B5EF4-FFF2-40B4-BE49-F238E27FC236}">
                  <a16:creationId xmlns:a16="http://schemas.microsoft.com/office/drawing/2014/main" id="{07963F48-B8F5-4087-8628-09AA3DCC59F5}"/>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ube 256">
              <a:extLst>
                <a:ext uri="{FF2B5EF4-FFF2-40B4-BE49-F238E27FC236}">
                  <a16:creationId xmlns:a16="http://schemas.microsoft.com/office/drawing/2014/main" id="{18830097-8DE2-40D0-AF8F-6A58C11729CB}"/>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ube 257">
              <a:extLst>
                <a:ext uri="{FF2B5EF4-FFF2-40B4-BE49-F238E27FC236}">
                  <a16:creationId xmlns:a16="http://schemas.microsoft.com/office/drawing/2014/main" id="{72610DCD-9610-4C34-BF41-6C08952E6780}"/>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ube 258">
              <a:extLst>
                <a:ext uri="{FF2B5EF4-FFF2-40B4-BE49-F238E27FC236}">
                  <a16:creationId xmlns:a16="http://schemas.microsoft.com/office/drawing/2014/main" id="{2E55DFB0-8860-4330-B0C3-F38B6B3FDB44}"/>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Cube 259">
              <a:extLst>
                <a:ext uri="{FF2B5EF4-FFF2-40B4-BE49-F238E27FC236}">
                  <a16:creationId xmlns:a16="http://schemas.microsoft.com/office/drawing/2014/main" id="{3BCF3478-C8B5-45E0-ACDE-B326A2475D91}"/>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260">
            <a:extLst>
              <a:ext uri="{FF2B5EF4-FFF2-40B4-BE49-F238E27FC236}">
                <a16:creationId xmlns:a16="http://schemas.microsoft.com/office/drawing/2014/main" id="{35DAD704-8F6D-4955-B8A6-53A4B4889EAC}"/>
              </a:ext>
            </a:extLst>
          </p:cNvPr>
          <p:cNvGrpSpPr/>
          <p:nvPr/>
        </p:nvGrpSpPr>
        <p:grpSpPr>
          <a:xfrm>
            <a:off x="1020683" y="2183941"/>
            <a:ext cx="145791" cy="1331069"/>
            <a:chOff x="1125416" y="2239108"/>
            <a:chExt cx="253219" cy="1981199"/>
          </a:xfrm>
          <a:solidFill>
            <a:srgbClr val="00B0F0"/>
          </a:solidFill>
        </p:grpSpPr>
        <p:sp>
          <p:nvSpPr>
            <p:cNvPr id="262" name="Cube 261">
              <a:extLst>
                <a:ext uri="{FF2B5EF4-FFF2-40B4-BE49-F238E27FC236}">
                  <a16:creationId xmlns:a16="http://schemas.microsoft.com/office/drawing/2014/main" id="{1C646D7A-433D-4348-9503-81CFCF908219}"/>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ube 262">
              <a:extLst>
                <a:ext uri="{FF2B5EF4-FFF2-40B4-BE49-F238E27FC236}">
                  <a16:creationId xmlns:a16="http://schemas.microsoft.com/office/drawing/2014/main" id="{02653869-66BB-45F9-823D-14F40D16D8DB}"/>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ube 263">
              <a:extLst>
                <a:ext uri="{FF2B5EF4-FFF2-40B4-BE49-F238E27FC236}">
                  <a16:creationId xmlns:a16="http://schemas.microsoft.com/office/drawing/2014/main" id="{4760C41D-7553-461B-8974-2062EF11C9FB}"/>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ube 264">
              <a:extLst>
                <a:ext uri="{FF2B5EF4-FFF2-40B4-BE49-F238E27FC236}">
                  <a16:creationId xmlns:a16="http://schemas.microsoft.com/office/drawing/2014/main" id="{FC35D3C4-A580-41F5-BFA0-AF317111BD8D}"/>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Cube 265">
              <a:extLst>
                <a:ext uri="{FF2B5EF4-FFF2-40B4-BE49-F238E27FC236}">
                  <a16:creationId xmlns:a16="http://schemas.microsoft.com/office/drawing/2014/main" id="{8C7EE82C-C1DF-4F6C-B6FD-8EA34FF35D9E}"/>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Cube 266">
              <a:extLst>
                <a:ext uri="{FF2B5EF4-FFF2-40B4-BE49-F238E27FC236}">
                  <a16:creationId xmlns:a16="http://schemas.microsoft.com/office/drawing/2014/main" id="{D545B78E-21F6-418F-9FD3-B9327F22A52E}"/>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Cube 267">
              <a:extLst>
                <a:ext uri="{FF2B5EF4-FFF2-40B4-BE49-F238E27FC236}">
                  <a16:creationId xmlns:a16="http://schemas.microsoft.com/office/drawing/2014/main" id="{0B1DA8E2-8882-4C0A-8688-5A086C0717CB}"/>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Cube 268">
              <a:extLst>
                <a:ext uri="{FF2B5EF4-FFF2-40B4-BE49-F238E27FC236}">
                  <a16:creationId xmlns:a16="http://schemas.microsoft.com/office/drawing/2014/main" id="{60925A62-C10C-48F8-ADD5-C739822E9DD2}"/>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Cube 269">
              <a:extLst>
                <a:ext uri="{FF2B5EF4-FFF2-40B4-BE49-F238E27FC236}">
                  <a16:creationId xmlns:a16="http://schemas.microsoft.com/office/drawing/2014/main" id="{0E7379E2-D68A-40E0-B543-2844F24623CF}"/>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Cube 270">
              <a:extLst>
                <a:ext uri="{FF2B5EF4-FFF2-40B4-BE49-F238E27FC236}">
                  <a16:creationId xmlns:a16="http://schemas.microsoft.com/office/drawing/2014/main" id="{DCC9829A-E18A-41B7-8ABA-5B07BB24C3ED}"/>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a:extLst>
              <a:ext uri="{FF2B5EF4-FFF2-40B4-BE49-F238E27FC236}">
                <a16:creationId xmlns:a16="http://schemas.microsoft.com/office/drawing/2014/main" id="{05F2FBC0-94DF-486A-8204-4EB82A29AA34}"/>
              </a:ext>
            </a:extLst>
          </p:cNvPr>
          <p:cNvGrpSpPr/>
          <p:nvPr/>
        </p:nvGrpSpPr>
        <p:grpSpPr>
          <a:xfrm>
            <a:off x="1433673" y="2183941"/>
            <a:ext cx="145791" cy="1331069"/>
            <a:chOff x="1125416" y="2239108"/>
            <a:chExt cx="253219" cy="1981199"/>
          </a:xfrm>
          <a:solidFill>
            <a:srgbClr val="00B0F0"/>
          </a:solidFill>
        </p:grpSpPr>
        <p:sp>
          <p:nvSpPr>
            <p:cNvPr id="273" name="Cube 272">
              <a:extLst>
                <a:ext uri="{FF2B5EF4-FFF2-40B4-BE49-F238E27FC236}">
                  <a16:creationId xmlns:a16="http://schemas.microsoft.com/office/drawing/2014/main" id="{1C67DC9F-5195-4EEE-913D-BC0B7B96AFBF}"/>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Cube 273">
              <a:extLst>
                <a:ext uri="{FF2B5EF4-FFF2-40B4-BE49-F238E27FC236}">
                  <a16:creationId xmlns:a16="http://schemas.microsoft.com/office/drawing/2014/main" id="{FB3AB2C8-E241-489F-BD4C-F43BF7F917D9}"/>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Cube 274">
              <a:extLst>
                <a:ext uri="{FF2B5EF4-FFF2-40B4-BE49-F238E27FC236}">
                  <a16:creationId xmlns:a16="http://schemas.microsoft.com/office/drawing/2014/main" id="{E6915A18-6A83-4DE1-A3C0-7EE0198FCDAC}"/>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Cube 275">
              <a:extLst>
                <a:ext uri="{FF2B5EF4-FFF2-40B4-BE49-F238E27FC236}">
                  <a16:creationId xmlns:a16="http://schemas.microsoft.com/office/drawing/2014/main" id="{1E134DE6-FA58-45CF-885E-6E3ED57FC00F}"/>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Cube 276">
              <a:extLst>
                <a:ext uri="{FF2B5EF4-FFF2-40B4-BE49-F238E27FC236}">
                  <a16:creationId xmlns:a16="http://schemas.microsoft.com/office/drawing/2014/main" id="{642C6B36-6C15-4DA5-B0BD-347542505D58}"/>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Cube 277">
              <a:extLst>
                <a:ext uri="{FF2B5EF4-FFF2-40B4-BE49-F238E27FC236}">
                  <a16:creationId xmlns:a16="http://schemas.microsoft.com/office/drawing/2014/main" id="{DA9ADFFE-2023-4B49-8CE9-585521C74F11}"/>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Cube 278">
              <a:extLst>
                <a:ext uri="{FF2B5EF4-FFF2-40B4-BE49-F238E27FC236}">
                  <a16:creationId xmlns:a16="http://schemas.microsoft.com/office/drawing/2014/main" id="{0FD98BCC-E64A-4587-A555-F669A29CC4CB}"/>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Cube 279">
              <a:extLst>
                <a:ext uri="{FF2B5EF4-FFF2-40B4-BE49-F238E27FC236}">
                  <a16:creationId xmlns:a16="http://schemas.microsoft.com/office/drawing/2014/main" id="{F1332F3D-29E0-4CA5-8272-A09F534F1D82}"/>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Cube 280">
              <a:extLst>
                <a:ext uri="{FF2B5EF4-FFF2-40B4-BE49-F238E27FC236}">
                  <a16:creationId xmlns:a16="http://schemas.microsoft.com/office/drawing/2014/main" id="{DC3EFDAE-6CD9-42B7-A4D5-DCA995AED905}"/>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Cube 281">
              <a:extLst>
                <a:ext uri="{FF2B5EF4-FFF2-40B4-BE49-F238E27FC236}">
                  <a16:creationId xmlns:a16="http://schemas.microsoft.com/office/drawing/2014/main" id="{0813B71F-D979-4F18-8925-0A7D3C227B07}"/>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3" name="Group 282">
            <a:extLst>
              <a:ext uri="{FF2B5EF4-FFF2-40B4-BE49-F238E27FC236}">
                <a16:creationId xmlns:a16="http://schemas.microsoft.com/office/drawing/2014/main" id="{56440D2B-DE8F-4597-AF2C-708D66727F01}"/>
              </a:ext>
            </a:extLst>
          </p:cNvPr>
          <p:cNvGrpSpPr/>
          <p:nvPr/>
        </p:nvGrpSpPr>
        <p:grpSpPr>
          <a:xfrm>
            <a:off x="1623242" y="2183941"/>
            <a:ext cx="145791" cy="1331069"/>
            <a:chOff x="1125416" y="2239108"/>
            <a:chExt cx="253219" cy="1981199"/>
          </a:xfrm>
          <a:solidFill>
            <a:srgbClr val="00B0F0"/>
          </a:solidFill>
        </p:grpSpPr>
        <p:sp>
          <p:nvSpPr>
            <p:cNvPr id="284" name="Cube 283">
              <a:extLst>
                <a:ext uri="{FF2B5EF4-FFF2-40B4-BE49-F238E27FC236}">
                  <a16:creationId xmlns:a16="http://schemas.microsoft.com/office/drawing/2014/main" id="{8CEDE707-EC3A-40C6-9DA0-EA6546145673}"/>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Cube 284">
              <a:extLst>
                <a:ext uri="{FF2B5EF4-FFF2-40B4-BE49-F238E27FC236}">
                  <a16:creationId xmlns:a16="http://schemas.microsoft.com/office/drawing/2014/main" id="{2CC48460-4C82-420A-93B5-749C7D3F0262}"/>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Cube 285">
              <a:extLst>
                <a:ext uri="{FF2B5EF4-FFF2-40B4-BE49-F238E27FC236}">
                  <a16:creationId xmlns:a16="http://schemas.microsoft.com/office/drawing/2014/main" id="{F6685C37-13F4-449A-B998-E461A9DD40C6}"/>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Cube 286">
              <a:extLst>
                <a:ext uri="{FF2B5EF4-FFF2-40B4-BE49-F238E27FC236}">
                  <a16:creationId xmlns:a16="http://schemas.microsoft.com/office/drawing/2014/main" id="{70A3AE56-4865-4964-A531-F1114C0A00BA}"/>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Cube 287">
              <a:extLst>
                <a:ext uri="{FF2B5EF4-FFF2-40B4-BE49-F238E27FC236}">
                  <a16:creationId xmlns:a16="http://schemas.microsoft.com/office/drawing/2014/main" id="{466FBDB4-C167-46A5-814B-6AFCDB3B3461}"/>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Cube 288">
              <a:extLst>
                <a:ext uri="{FF2B5EF4-FFF2-40B4-BE49-F238E27FC236}">
                  <a16:creationId xmlns:a16="http://schemas.microsoft.com/office/drawing/2014/main" id="{713748B2-A8AF-4D84-8AD2-8A1F1F60F5E4}"/>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Cube 289">
              <a:extLst>
                <a:ext uri="{FF2B5EF4-FFF2-40B4-BE49-F238E27FC236}">
                  <a16:creationId xmlns:a16="http://schemas.microsoft.com/office/drawing/2014/main" id="{61314867-B35B-4A62-A72F-A6B64389F04B}"/>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Cube 290">
              <a:extLst>
                <a:ext uri="{FF2B5EF4-FFF2-40B4-BE49-F238E27FC236}">
                  <a16:creationId xmlns:a16="http://schemas.microsoft.com/office/drawing/2014/main" id="{E7882143-20D2-4295-8633-E4D1987DF8B5}"/>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Cube 291">
              <a:extLst>
                <a:ext uri="{FF2B5EF4-FFF2-40B4-BE49-F238E27FC236}">
                  <a16:creationId xmlns:a16="http://schemas.microsoft.com/office/drawing/2014/main" id="{8497B453-F3BF-4D9C-910F-1E930E51377F}"/>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Cube 292">
              <a:extLst>
                <a:ext uri="{FF2B5EF4-FFF2-40B4-BE49-F238E27FC236}">
                  <a16:creationId xmlns:a16="http://schemas.microsoft.com/office/drawing/2014/main" id="{A8795D6C-5513-433C-AD12-499D3A663513}"/>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293">
            <a:extLst>
              <a:ext uri="{FF2B5EF4-FFF2-40B4-BE49-F238E27FC236}">
                <a16:creationId xmlns:a16="http://schemas.microsoft.com/office/drawing/2014/main" id="{CA4E48C1-5ED7-4086-8445-8901F87FC8FA}"/>
              </a:ext>
            </a:extLst>
          </p:cNvPr>
          <p:cNvGrpSpPr/>
          <p:nvPr/>
        </p:nvGrpSpPr>
        <p:grpSpPr>
          <a:xfrm>
            <a:off x="2042664" y="2190320"/>
            <a:ext cx="145791" cy="1331069"/>
            <a:chOff x="1125416" y="2239108"/>
            <a:chExt cx="253219" cy="1981199"/>
          </a:xfrm>
          <a:solidFill>
            <a:srgbClr val="00B0F0"/>
          </a:solidFill>
        </p:grpSpPr>
        <p:sp>
          <p:nvSpPr>
            <p:cNvPr id="295" name="Cube 294">
              <a:extLst>
                <a:ext uri="{FF2B5EF4-FFF2-40B4-BE49-F238E27FC236}">
                  <a16:creationId xmlns:a16="http://schemas.microsoft.com/office/drawing/2014/main" id="{6142F785-2FF9-4454-8A7A-F6EB7F1381F7}"/>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Cube 295">
              <a:extLst>
                <a:ext uri="{FF2B5EF4-FFF2-40B4-BE49-F238E27FC236}">
                  <a16:creationId xmlns:a16="http://schemas.microsoft.com/office/drawing/2014/main" id="{A662E44D-1A1A-4AE5-9D22-2C269B1A97AD}"/>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Cube 296">
              <a:extLst>
                <a:ext uri="{FF2B5EF4-FFF2-40B4-BE49-F238E27FC236}">
                  <a16:creationId xmlns:a16="http://schemas.microsoft.com/office/drawing/2014/main" id="{D2F4C1E5-5A9F-463A-824D-4F696A51C0C2}"/>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Cube 297">
              <a:extLst>
                <a:ext uri="{FF2B5EF4-FFF2-40B4-BE49-F238E27FC236}">
                  <a16:creationId xmlns:a16="http://schemas.microsoft.com/office/drawing/2014/main" id="{84509A91-109F-4943-9F4C-77E92E068A20}"/>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Cube 298">
              <a:extLst>
                <a:ext uri="{FF2B5EF4-FFF2-40B4-BE49-F238E27FC236}">
                  <a16:creationId xmlns:a16="http://schemas.microsoft.com/office/drawing/2014/main" id="{022C7A3B-C9A1-4560-8F98-C2E33E957F7E}"/>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Cube 299">
              <a:extLst>
                <a:ext uri="{FF2B5EF4-FFF2-40B4-BE49-F238E27FC236}">
                  <a16:creationId xmlns:a16="http://schemas.microsoft.com/office/drawing/2014/main" id="{5707EC52-83CA-45C4-85A4-0F7268D921C2}"/>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Cube 300">
              <a:extLst>
                <a:ext uri="{FF2B5EF4-FFF2-40B4-BE49-F238E27FC236}">
                  <a16:creationId xmlns:a16="http://schemas.microsoft.com/office/drawing/2014/main" id="{13309968-0F11-4673-94AC-36802EABBF97}"/>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Cube 301">
              <a:extLst>
                <a:ext uri="{FF2B5EF4-FFF2-40B4-BE49-F238E27FC236}">
                  <a16:creationId xmlns:a16="http://schemas.microsoft.com/office/drawing/2014/main" id="{7C27BC66-06E8-4688-A851-F0479942A71E}"/>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Cube 302">
              <a:extLst>
                <a:ext uri="{FF2B5EF4-FFF2-40B4-BE49-F238E27FC236}">
                  <a16:creationId xmlns:a16="http://schemas.microsoft.com/office/drawing/2014/main" id="{66C389EE-8E67-4A72-A1F8-5ACBC1770B9C}"/>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Cube 303">
              <a:extLst>
                <a:ext uri="{FF2B5EF4-FFF2-40B4-BE49-F238E27FC236}">
                  <a16:creationId xmlns:a16="http://schemas.microsoft.com/office/drawing/2014/main" id="{D7CD89DC-6EF9-44B8-AB89-538E8CFE963E}"/>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3E7360B8-D146-49CD-9F89-17A1FC6B3B8F}"/>
              </a:ext>
            </a:extLst>
          </p:cNvPr>
          <p:cNvGrpSpPr/>
          <p:nvPr/>
        </p:nvGrpSpPr>
        <p:grpSpPr>
          <a:xfrm>
            <a:off x="2232233" y="2190320"/>
            <a:ext cx="145791" cy="1331069"/>
            <a:chOff x="1125416" y="2239108"/>
            <a:chExt cx="253219" cy="1981199"/>
          </a:xfrm>
          <a:solidFill>
            <a:srgbClr val="00B0F0"/>
          </a:solidFill>
        </p:grpSpPr>
        <p:sp>
          <p:nvSpPr>
            <p:cNvPr id="306" name="Cube 305">
              <a:extLst>
                <a:ext uri="{FF2B5EF4-FFF2-40B4-BE49-F238E27FC236}">
                  <a16:creationId xmlns:a16="http://schemas.microsoft.com/office/drawing/2014/main" id="{8D0B8DEC-DFEB-406B-86EF-1AA0300D517D}"/>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Cube 306">
              <a:extLst>
                <a:ext uri="{FF2B5EF4-FFF2-40B4-BE49-F238E27FC236}">
                  <a16:creationId xmlns:a16="http://schemas.microsoft.com/office/drawing/2014/main" id="{33BEB944-67EB-4DFE-90A3-31F7A97A6DB0}"/>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Cube 307">
              <a:extLst>
                <a:ext uri="{FF2B5EF4-FFF2-40B4-BE49-F238E27FC236}">
                  <a16:creationId xmlns:a16="http://schemas.microsoft.com/office/drawing/2014/main" id="{88983C05-4A13-40F2-800D-67280AB7D098}"/>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Cube 308">
              <a:extLst>
                <a:ext uri="{FF2B5EF4-FFF2-40B4-BE49-F238E27FC236}">
                  <a16:creationId xmlns:a16="http://schemas.microsoft.com/office/drawing/2014/main" id="{E666B9AC-AE74-47E1-B1F9-4ED58B1E5335}"/>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Cube 309">
              <a:extLst>
                <a:ext uri="{FF2B5EF4-FFF2-40B4-BE49-F238E27FC236}">
                  <a16:creationId xmlns:a16="http://schemas.microsoft.com/office/drawing/2014/main" id="{27FCDB7F-F270-440F-B0B2-67EA0CCABC1F}"/>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Cube 310">
              <a:extLst>
                <a:ext uri="{FF2B5EF4-FFF2-40B4-BE49-F238E27FC236}">
                  <a16:creationId xmlns:a16="http://schemas.microsoft.com/office/drawing/2014/main" id="{CF5ABFA5-A384-4D3D-BB0E-0257E5532878}"/>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Cube 311">
              <a:extLst>
                <a:ext uri="{FF2B5EF4-FFF2-40B4-BE49-F238E27FC236}">
                  <a16:creationId xmlns:a16="http://schemas.microsoft.com/office/drawing/2014/main" id="{519497A7-A22F-4E94-BDCE-8EBEF53A11C4}"/>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Cube 312">
              <a:extLst>
                <a:ext uri="{FF2B5EF4-FFF2-40B4-BE49-F238E27FC236}">
                  <a16:creationId xmlns:a16="http://schemas.microsoft.com/office/drawing/2014/main" id="{65B28308-EC71-418A-88F9-3EC2309B41B3}"/>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Cube 313">
              <a:extLst>
                <a:ext uri="{FF2B5EF4-FFF2-40B4-BE49-F238E27FC236}">
                  <a16:creationId xmlns:a16="http://schemas.microsoft.com/office/drawing/2014/main" id="{A8111CC1-38EA-4605-ACB7-F1D6527DDBFE}"/>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Cube 314">
              <a:extLst>
                <a:ext uri="{FF2B5EF4-FFF2-40B4-BE49-F238E27FC236}">
                  <a16:creationId xmlns:a16="http://schemas.microsoft.com/office/drawing/2014/main" id="{D8DF599B-C7F6-4DFF-8A19-40CC81A787D0}"/>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 name="Group 315">
            <a:extLst>
              <a:ext uri="{FF2B5EF4-FFF2-40B4-BE49-F238E27FC236}">
                <a16:creationId xmlns:a16="http://schemas.microsoft.com/office/drawing/2014/main" id="{3402C97F-7687-4561-A125-967F6A037EB9}"/>
              </a:ext>
            </a:extLst>
          </p:cNvPr>
          <p:cNvGrpSpPr/>
          <p:nvPr/>
        </p:nvGrpSpPr>
        <p:grpSpPr>
          <a:xfrm>
            <a:off x="2667085" y="2203709"/>
            <a:ext cx="145791" cy="1331069"/>
            <a:chOff x="1125416" y="2239108"/>
            <a:chExt cx="253219" cy="1981199"/>
          </a:xfrm>
          <a:solidFill>
            <a:srgbClr val="00B0F0"/>
          </a:solidFill>
        </p:grpSpPr>
        <p:sp>
          <p:nvSpPr>
            <p:cNvPr id="317" name="Cube 316">
              <a:extLst>
                <a:ext uri="{FF2B5EF4-FFF2-40B4-BE49-F238E27FC236}">
                  <a16:creationId xmlns:a16="http://schemas.microsoft.com/office/drawing/2014/main" id="{DA518165-8147-4BDA-9848-EA8280317A41}"/>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Cube 317">
              <a:extLst>
                <a:ext uri="{FF2B5EF4-FFF2-40B4-BE49-F238E27FC236}">
                  <a16:creationId xmlns:a16="http://schemas.microsoft.com/office/drawing/2014/main" id="{0C4800E3-3C25-465F-86E7-4C5916D6A4F0}"/>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Cube 318">
              <a:extLst>
                <a:ext uri="{FF2B5EF4-FFF2-40B4-BE49-F238E27FC236}">
                  <a16:creationId xmlns:a16="http://schemas.microsoft.com/office/drawing/2014/main" id="{BA793566-8042-44B8-9C75-A2184EAD686E}"/>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Cube 319">
              <a:extLst>
                <a:ext uri="{FF2B5EF4-FFF2-40B4-BE49-F238E27FC236}">
                  <a16:creationId xmlns:a16="http://schemas.microsoft.com/office/drawing/2014/main" id="{4B697C0B-86B4-466D-8EAC-1B5646A32BF2}"/>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Cube 320">
              <a:extLst>
                <a:ext uri="{FF2B5EF4-FFF2-40B4-BE49-F238E27FC236}">
                  <a16:creationId xmlns:a16="http://schemas.microsoft.com/office/drawing/2014/main" id="{E1BE9ECD-563A-4ECE-94C5-C1D118BE0C4A}"/>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Cube 321">
              <a:extLst>
                <a:ext uri="{FF2B5EF4-FFF2-40B4-BE49-F238E27FC236}">
                  <a16:creationId xmlns:a16="http://schemas.microsoft.com/office/drawing/2014/main" id="{65EA171F-F5D2-45A0-8204-4C7C817107C9}"/>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Cube 322">
              <a:extLst>
                <a:ext uri="{FF2B5EF4-FFF2-40B4-BE49-F238E27FC236}">
                  <a16:creationId xmlns:a16="http://schemas.microsoft.com/office/drawing/2014/main" id="{D2D775EB-CD53-4FAE-B997-BA31F0426C76}"/>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Cube 323">
              <a:extLst>
                <a:ext uri="{FF2B5EF4-FFF2-40B4-BE49-F238E27FC236}">
                  <a16:creationId xmlns:a16="http://schemas.microsoft.com/office/drawing/2014/main" id="{E7FFCD5C-6B4C-4B9C-81DE-E0F385AC15BA}"/>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Cube 324">
              <a:extLst>
                <a:ext uri="{FF2B5EF4-FFF2-40B4-BE49-F238E27FC236}">
                  <a16:creationId xmlns:a16="http://schemas.microsoft.com/office/drawing/2014/main" id="{C80B1E65-507D-4FE8-AF18-0E33A56C415E}"/>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Cube 325">
              <a:extLst>
                <a:ext uri="{FF2B5EF4-FFF2-40B4-BE49-F238E27FC236}">
                  <a16:creationId xmlns:a16="http://schemas.microsoft.com/office/drawing/2014/main" id="{BEA26B22-B593-46F0-9728-FE9EC2A06DD8}"/>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7" name="Straight Arrow Connector 326">
            <a:extLst>
              <a:ext uri="{FF2B5EF4-FFF2-40B4-BE49-F238E27FC236}">
                <a16:creationId xmlns:a16="http://schemas.microsoft.com/office/drawing/2014/main" id="{EE48D776-7F47-45E0-8DAE-6E85D8C233FB}"/>
              </a:ext>
            </a:extLst>
          </p:cNvPr>
          <p:cNvCxnSpPr>
            <a:cxnSpLocks/>
          </p:cNvCxnSpPr>
          <p:nvPr/>
        </p:nvCxnSpPr>
        <p:spPr>
          <a:xfrm>
            <a:off x="1954103" y="2030189"/>
            <a:ext cx="7694" cy="2058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8" name="Cube 327">
            <a:extLst>
              <a:ext uri="{FF2B5EF4-FFF2-40B4-BE49-F238E27FC236}">
                <a16:creationId xmlns:a16="http://schemas.microsoft.com/office/drawing/2014/main" id="{0C9B1B03-7650-4DE7-AB1E-1AC51AC70E6D}"/>
              </a:ext>
            </a:extLst>
          </p:cNvPr>
          <p:cNvSpPr/>
          <p:nvPr/>
        </p:nvSpPr>
        <p:spPr>
          <a:xfrm>
            <a:off x="2998321" y="3360211"/>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Cube 328">
            <a:extLst>
              <a:ext uri="{FF2B5EF4-FFF2-40B4-BE49-F238E27FC236}">
                <a16:creationId xmlns:a16="http://schemas.microsoft.com/office/drawing/2014/main" id="{3AA3EAC5-F623-47AF-AC63-B8BAF9971115}"/>
              </a:ext>
            </a:extLst>
          </p:cNvPr>
          <p:cNvSpPr/>
          <p:nvPr/>
        </p:nvSpPr>
        <p:spPr>
          <a:xfrm>
            <a:off x="3275683" y="3362816"/>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Cube 329">
            <a:extLst>
              <a:ext uri="{FF2B5EF4-FFF2-40B4-BE49-F238E27FC236}">
                <a16:creationId xmlns:a16="http://schemas.microsoft.com/office/drawing/2014/main" id="{AAC3455E-38E6-44F6-93FB-6B2EE88AB0E6}"/>
              </a:ext>
            </a:extLst>
          </p:cNvPr>
          <p:cNvSpPr/>
          <p:nvPr/>
        </p:nvSpPr>
        <p:spPr>
          <a:xfrm>
            <a:off x="3561226" y="3357606"/>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Cube 330">
            <a:extLst>
              <a:ext uri="{FF2B5EF4-FFF2-40B4-BE49-F238E27FC236}">
                <a16:creationId xmlns:a16="http://schemas.microsoft.com/office/drawing/2014/main" id="{852D8C63-F8EC-42AA-8D76-09FEDDBFE7E9}"/>
              </a:ext>
            </a:extLst>
          </p:cNvPr>
          <p:cNvSpPr/>
          <p:nvPr/>
        </p:nvSpPr>
        <p:spPr>
          <a:xfrm>
            <a:off x="3838588" y="3360211"/>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2" name="Straight Arrow Connector 331">
            <a:extLst>
              <a:ext uri="{FF2B5EF4-FFF2-40B4-BE49-F238E27FC236}">
                <a16:creationId xmlns:a16="http://schemas.microsoft.com/office/drawing/2014/main" id="{4CB44AD7-3BCD-41E0-B981-30CAFF88D139}"/>
              </a:ext>
            </a:extLst>
          </p:cNvPr>
          <p:cNvCxnSpPr>
            <a:cxnSpLocks/>
          </p:cNvCxnSpPr>
          <p:nvPr/>
        </p:nvCxnSpPr>
        <p:spPr>
          <a:xfrm>
            <a:off x="1957950" y="3553341"/>
            <a:ext cx="7694" cy="2058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23" name="Group 422">
            <a:extLst>
              <a:ext uri="{FF2B5EF4-FFF2-40B4-BE49-F238E27FC236}">
                <a16:creationId xmlns:a16="http://schemas.microsoft.com/office/drawing/2014/main" id="{23C2EC68-4EDC-460E-8518-2EBA4D267388}"/>
              </a:ext>
            </a:extLst>
          </p:cNvPr>
          <p:cNvGrpSpPr/>
          <p:nvPr/>
        </p:nvGrpSpPr>
        <p:grpSpPr>
          <a:xfrm>
            <a:off x="236951" y="3717824"/>
            <a:ext cx="145791" cy="1331069"/>
            <a:chOff x="1125416" y="2239108"/>
            <a:chExt cx="253219" cy="1981199"/>
          </a:xfrm>
          <a:solidFill>
            <a:srgbClr val="00B0F0"/>
          </a:solidFill>
        </p:grpSpPr>
        <p:sp>
          <p:nvSpPr>
            <p:cNvPr id="424" name="Cube 423">
              <a:extLst>
                <a:ext uri="{FF2B5EF4-FFF2-40B4-BE49-F238E27FC236}">
                  <a16:creationId xmlns:a16="http://schemas.microsoft.com/office/drawing/2014/main" id="{178689F2-A077-408C-B0CF-C328A745C33C}"/>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Cube 424">
              <a:extLst>
                <a:ext uri="{FF2B5EF4-FFF2-40B4-BE49-F238E27FC236}">
                  <a16:creationId xmlns:a16="http://schemas.microsoft.com/office/drawing/2014/main" id="{0B6E4489-3181-43F8-BF5E-283DF650913B}"/>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Cube 425">
              <a:extLst>
                <a:ext uri="{FF2B5EF4-FFF2-40B4-BE49-F238E27FC236}">
                  <a16:creationId xmlns:a16="http://schemas.microsoft.com/office/drawing/2014/main" id="{47BA2AD5-2B99-46B0-A7AC-A1D69AFB3F25}"/>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Cube 426">
              <a:extLst>
                <a:ext uri="{FF2B5EF4-FFF2-40B4-BE49-F238E27FC236}">
                  <a16:creationId xmlns:a16="http://schemas.microsoft.com/office/drawing/2014/main" id="{851742BB-57E3-4800-8F63-3E9F37CC8720}"/>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Cube 427">
              <a:extLst>
                <a:ext uri="{FF2B5EF4-FFF2-40B4-BE49-F238E27FC236}">
                  <a16:creationId xmlns:a16="http://schemas.microsoft.com/office/drawing/2014/main" id="{4CF9DB78-47C3-402A-9576-2662E76DF779}"/>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Cube 428">
              <a:extLst>
                <a:ext uri="{FF2B5EF4-FFF2-40B4-BE49-F238E27FC236}">
                  <a16:creationId xmlns:a16="http://schemas.microsoft.com/office/drawing/2014/main" id="{DAB7FEBE-9797-4CD9-80BE-78048F75958C}"/>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Cube 429">
              <a:extLst>
                <a:ext uri="{FF2B5EF4-FFF2-40B4-BE49-F238E27FC236}">
                  <a16:creationId xmlns:a16="http://schemas.microsoft.com/office/drawing/2014/main" id="{004E5560-61C4-4607-B3BA-1DDB13A6325B}"/>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Cube 430">
              <a:extLst>
                <a:ext uri="{FF2B5EF4-FFF2-40B4-BE49-F238E27FC236}">
                  <a16:creationId xmlns:a16="http://schemas.microsoft.com/office/drawing/2014/main" id="{BBFBAACE-3A67-4F94-9C25-FECBF26A69DE}"/>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Cube 431">
              <a:extLst>
                <a:ext uri="{FF2B5EF4-FFF2-40B4-BE49-F238E27FC236}">
                  <a16:creationId xmlns:a16="http://schemas.microsoft.com/office/drawing/2014/main" id="{063A1306-FF7A-4017-9EDD-DBACF2B8DBD2}"/>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Cube 432">
              <a:extLst>
                <a:ext uri="{FF2B5EF4-FFF2-40B4-BE49-F238E27FC236}">
                  <a16:creationId xmlns:a16="http://schemas.microsoft.com/office/drawing/2014/main" id="{41E98BF0-DA29-4B5E-B23C-98566C25F971}"/>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4" name="Group 433">
            <a:extLst>
              <a:ext uri="{FF2B5EF4-FFF2-40B4-BE49-F238E27FC236}">
                <a16:creationId xmlns:a16="http://schemas.microsoft.com/office/drawing/2014/main" id="{2A787A62-B8D0-4514-9387-D69A5A2571DA}"/>
              </a:ext>
            </a:extLst>
          </p:cNvPr>
          <p:cNvGrpSpPr/>
          <p:nvPr/>
        </p:nvGrpSpPr>
        <p:grpSpPr>
          <a:xfrm>
            <a:off x="426520" y="3717824"/>
            <a:ext cx="145791" cy="1331069"/>
            <a:chOff x="1125416" y="2239108"/>
            <a:chExt cx="253219" cy="1981199"/>
          </a:xfrm>
          <a:solidFill>
            <a:srgbClr val="00B0F0"/>
          </a:solidFill>
        </p:grpSpPr>
        <p:sp>
          <p:nvSpPr>
            <p:cNvPr id="435" name="Cube 434">
              <a:extLst>
                <a:ext uri="{FF2B5EF4-FFF2-40B4-BE49-F238E27FC236}">
                  <a16:creationId xmlns:a16="http://schemas.microsoft.com/office/drawing/2014/main" id="{514C3F0B-E1F8-4BE8-94D4-74D0433C31E9}"/>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Cube 435">
              <a:extLst>
                <a:ext uri="{FF2B5EF4-FFF2-40B4-BE49-F238E27FC236}">
                  <a16:creationId xmlns:a16="http://schemas.microsoft.com/office/drawing/2014/main" id="{0C46010F-06B7-45B0-8B0B-511984175520}"/>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Cube 436">
              <a:extLst>
                <a:ext uri="{FF2B5EF4-FFF2-40B4-BE49-F238E27FC236}">
                  <a16:creationId xmlns:a16="http://schemas.microsoft.com/office/drawing/2014/main" id="{DBA50BEF-7F2E-4778-8FE3-B608FE7071FF}"/>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Cube 437">
              <a:extLst>
                <a:ext uri="{FF2B5EF4-FFF2-40B4-BE49-F238E27FC236}">
                  <a16:creationId xmlns:a16="http://schemas.microsoft.com/office/drawing/2014/main" id="{AC435E0B-B9D0-4C58-A05D-0F0EB2F8C364}"/>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Cube 438">
              <a:extLst>
                <a:ext uri="{FF2B5EF4-FFF2-40B4-BE49-F238E27FC236}">
                  <a16:creationId xmlns:a16="http://schemas.microsoft.com/office/drawing/2014/main" id="{924BB333-794E-4A60-8B11-5451BA064FE5}"/>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Cube 439">
              <a:extLst>
                <a:ext uri="{FF2B5EF4-FFF2-40B4-BE49-F238E27FC236}">
                  <a16:creationId xmlns:a16="http://schemas.microsoft.com/office/drawing/2014/main" id="{62DE6AB1-08F2-472A-BB23-F839A76D4550}"/>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Cube 440">
              <a:extLst>
                <a:ext uri="{FF2B5EF4-FFF2-40B4-BE49-F238E27FC236}">
                  <a16:creationId xmlns:a16="http://schemas.microsoft.com/office/drawing/2014/main" id="{93F4E81E-26C5-4803-9019-6D52E2450950}"/>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Cube 441">
              <a:extLst>
                <a:ext uri="{FF2B5EF4-FFF2-40B4-BE49-F238E27FC236}">
                  <a16:creationId xmlns:a16="http://schemas.microsoft.com/office/drawing/2014/main" id="{8B8FE6AC-B54B-4CDB-8D69-56A7BADA2062}"/>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Cube 442">
              <a:extLst>
                <a:ext uri="{FF2B5EF4-FFF2-40B4-BE49-F238E27FC236}">
                  <a16:creationId xmlns:a16="http://schemas.microsoft.com/office/drawing/2014/main" id="{2531B28F-E484-48D2-8437-A19BA80E11BD}"/>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Cube 443">
              <a:extLst>
                <a:ext uri="{FF2B5EF4-FFF2-40B4-BE49-F238E27FC236}">
                  <a16:creationId xmlns:a16="http://schemas.microsoft.com/office/drawing/2014/main" id="{E289F608-F7DD-467B-96AE-7F75CED6590D}"/>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 name="Group 444">
            <a:extLst>
              <a:ext uri="{FF2B5EF4-FFF2-40B4-BE49-F238E27FC236}">
                <a16:creationId xmlns:a16="http://schemas.microsoft.com/office/drawing/2014/main" id="{3FADF220-2FD5-472C-AB03-06F47EC13B98}"/>
              </a:ext>
            </a:extLst>
          </p:cNvPr>
          <p:cNvGrpSpPr/>
          <p:nvPr/>
        </p:nvGrpSpPr>
        <p:grpSpPr>
          <a:xfrm>
            <a:off x="844824" y="3731213"/>
            <a:ext cx="145791" cy="1331069"/>
            <a:chOff x="1125416" y="2239108"/>
            <a:chExt cx="253219" cy="1981199"/>
          </a:xfrm>
          <a:solidFill>
            <a:srgbClr val="00B0F0"/>
          </a:solidFill>
        </p:grpSpPr>
        <p:sp>
          <p:nvSpPr>
            <p:cNvPr id="446" name="Cube 445">
              <a:extLst>
                <a:ext uri="{FF2B5EF4-FFF2-40B4-BE49-F238E27FC236}">
                  <a16:creationId xmlns:a16="http://schemas.microsoft.com/office/drawing/2014/main" id="{BCD571D0-DE73-4F9A-BDA3-4F969ECB36F3}"/>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Cube 446">
              <a:extLst>
                <a:ext uri="{FF2B5EF4-FFF2-40B4-BE49-F238E27FC236}">
                  <a16:creationId xmlns:a16="http://schemas.microsoft.com/office/drawing/2014/main" id="{09A7A352-1984-423F-8310-FD5311925A95}"/>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Cube 447">
              <a:extLst>
                <a:ext uri="{FF2B5EF4-FFF2-40B4-BE49-F238E27FC236}">
                  <a16:creationId xmlns:a16="http://schemas.microsoft.com/office/drawing/2014/main" id="{C57FBAF6-ED56-4780-9D29-7270B12E9C35}"/>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Cube 448">
              <a:extLst>
                <a:ext uri="{FF2B5EF4-FFF2-40B4-BE49-F238E27FC236}">
                  <a16:creationId xmlns:a16="http://schemas.microsoft.com/office/drawing/2014/main" id="{FFAE4C09-4194-4856-AD67-A44A3E248DC7}"/>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Cube 449">
              <a:extLst>
                <a:ext uri="{FF2B5EF4-FFF2-40B4-BE49-F238E27FC236}">
                  <a16:creationId xmlns:a16="http://schemas.microsoft.com/office/drawing/2014/main" id="{980D112A-E5BA-4015-B844-2DF7C890C4BC}"/>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Cube 450">
              <a:extLst>
                <a:ext uri="{FF2B5EF4-FFF2-40B4-BE49-F238E27FC236}">
                  <a16:creationId xmlns:a16="http://schemas.microsoft.com/office/drawing/2014/main" id="{7116D8E8-0B10-4C94-A9C0-A87F32B3EBF7}"/>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Cube 451">
              <a:extLst>
                <a:ext uri="{FF2B5EF4-FFF2-40B4-BE49-F238E27FC236}">
                  <a16:creationId xmlns:a16="http://schemas.microsoft.com/office/drawing/2014/main" id="{C8C58A2F-C0C9-43C6-BB71-0E53B40657EC}"/>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Cube 452">
              <a:extLst>
                <a:ext uri="{FF2B5EF4-FFF2-40B4-BE49-F238E27FC236}">
                  <a16:creationId xmlns:a16="http://schemas.microsoft.com/office/drawing/2014/main" id="{3F8E5689-C6F2-4793-BF02-A5FEB5883AA1}"/>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Cube 453">
              <a:extLst>
                <a:ext uri="{FF2B5EF4-FFF2-40B4-BE49-F238E27FC236}">
                  <a16:creationId xmlns:a16="http://schemas.microsoft.com/office/drawing/2014/main" id="{514F0190-AFED-4CCA-8E9A-B8FF0B77569D}"/>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Cube 454">
              <a:extLst>
                <a:ext uri="{FF2B5EF4-FFF2-40B4-BE49-F238E27FC236}">
                  <a16:creationId xmlns:a16="http://schemas.microsoft.com/office/drawing/2014/main" id="{429A613A-D68E-4909-BD76-A0762985BC79}"/>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6" name="Group 455">
            <a:extLst>
              <a:ext uri="{FF2B5EF4-FFF2-40B4-BE49-F238E27FC236}">
                <a16:creationId xmlns:a16="http://schemas.microsoft.com/office/drawing/2014/main" id="{96A69CF3-D124-4863-ACDA-8BBAAA764D51}"/>
              </a:ext>
            </a:extLst>
          </p:cNvPr>
          <p:cNvGrpSpPr/>
          <p:nvPr/>
        </p:nvGrpSpPr>
        <p:grpSpPr>
          <a:xfrm>
            <a:off x="1034393" y="3731213"/>
            <a:ext cx="145791" cy="1331069"/>
            <a:chOff x="1125416" y="2239108"/>
            <a:chExt cx="253219" cy="1981199"/>
          </a:xfrm>
          <a:solidFill>
            <a:srgbClr val="00B0F0"/>
          </a:solidFill>
        </p:grpSpPr>
        <p:sp>
          <p:nvSpPr>
            <p:cNvPr id="457" name="Cube 456">
              <a:extLst>
                <a:ext uri="{FF2B5EF4-FFF2-40B4-BE49-F238E27FC236}">
                  <a16:creationId xmlns:a16="http://schemas.microsoft.com/office/drawing/2014/main" id="{CF70F32C-84E5-44B0-9BA8-4A73A0710ADF}"/>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Cube 457">
              <a:extLst>
                <a:ext uri="{FF2B5EF4-FFF2-40B4-BE49-F238E27FC236}">
                  <a16:creationId xmlns:a16="http://schemas.microsoft.com/office/drawing/2014/main" id="{F22485D5-6828-4ACA-8E03-001F440D4D8E}"/>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Cube 458">
              <a:extLst>
                <a:ext uri="{FF2B5EF4-FFF2-40B4-BE49-F238E27FC236}">
                  <a16:creationId xmlns:a16="http://schemas.microsoft.com/office/drawing/2014/main" id="{293CAC6C-A92C-4A2E-9605-33EB62FA7059}"/>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Cube 459">
              <a:extLst>
                <a:ext uri="{FF2B5EF4-FFF2-40B4-BE49-F238E27FC236}">
                  <a16:creationId xmlns:a16="http://schemas.microsoft.com/office/drawing/2014/main" id="{31AB6F7D-024D-40E7-82C2-92E237F8C4F6}"/>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Cube 460">
              <a:extLst>
                <a:ext uri="{FF2B5EF4-FFF2-40B4-BE49-F238E27FC236}">
                  <a16:creationId xmlns:a16="http://schemas.microsoft.com/office/drawing/2014/main" id="{D3A87841-0410-4811-A50A-7B823FC08388}"/>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Cube 461">
              <a:extLst>
                <a:ext uri="{FF2B5EF4-FFF2-40B4-BE49-F238E27FC236}">
                  <a16:creationId xmlns:a16="http://schemas.microsoft.com/office/drawing/2014/main" id="{DFEF9E80-5828-43F2-9E09-EEFA1178F07F}"/>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Cube 462">
              <a:extLst>
                <a:ext uri="{FF2B5EF4-FFF2-40B4-BE49-F238E27FC236}">
                  <a16:creationId xmlns:a16="http://schemas.microsoft.com/office/drawing/2014/main" id="{6001416C-6FE4-4001-B600-1DFFC053DC48}"/>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Cube 463">
              <a:extLst>
                <a:ext uri="{FF2B5EF4-FFF2-40B4-BE49-F238E27FC236}">
                  <a16:creationId xmlns:a16="http://schemas.microsoft.com/office/drawing/2014/main" id="{761BFF1E-4813-4483-9E8F-73F958DC039A}"/>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Cube 464">
              <a:extLst>
                <a:ext uri="{FF2B5EF4-FFF2-40B4-BE49-F238E27FC236}">
                  <a16:creationId xmlns:a16="http://schemas.microsoft.com/office/drawing/2014/main" id="{90342852-4518-4B9C-9D5E-27F6B92B5DC0}"/>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Cube 465">
              <a:extLst>
                <a:ext uri="{FF2B5EF4-FFF2-40B4-BE49-F238E27FC236}">
                  <a16:creationId xmlns:a16="http://schemas.microsoft.com/office/drawing/2014/main" id="{5394051C-1892-4827-9849-EDD181785864}"/>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7" name="Group 466">
            <a:extLst>
              <a:ext uri="{FF2B5EF4-FFF2-40B4-BE49-F238E27FC236}">
                <a16:creationId xmlns:a16="http://schemas.microsoft.com/office/drawing/2014/main" id="{3FBDE933-179C-4C16-A970-BA667AA07B9F}"/>
              </a:ext>
            </a:extLst>
          </p:cNvPr>
          <p:cNvGrpSpPr/>
          <p:nvPr/>
        </p:nvGrpSpPr>
        <p:grpSpPr>
          <a:xfrm>
            <a:off x="1447383" y="3731213"/>
            <a:ext cx="145791" cy="1331069"/>
            <a:chOff x="1125416" y="2239108"/>
            <a:chExt cx="253219" cy="1981199"/>
          </a:xfrm>
          <a:solidFill>
            <a:srgbClr val="00B0F0"/>
          </a:solidFill>
        </p:grpSpPr>
        <p:sp>
          <p:nvSpPr>
            <p:cNvPr id="468" name="Cube 467">
              <a:extLst>
                <a:ext uri="{FF2B5EF4-FFF2-40B4-BE49-F238E27FC236}">
                  <a16:creationId xmlns:a16="http://schemas.microsoft.com/office/drawing/2014/main" id="{11E7D40D-D747-46C6-B7F5-C18766979EC5}"/>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Cube 468">
              <a:extLst>
                <a:ext uri="{FF2B5EF4-FFF2-40B4-BE49-F238E27FC236}">
                  <a16:creationId xmlns:a16="http://schemas.microsoft.com/office/drawing/2014/main" id="{9B88E4D5-EE42-4C01-997E-F6F84D8E4ACD}"/>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Cube 469">
              <a:extLst>
                <a:ext uri="{FF2B5EF4-FFF2-40B4-BE49-F238E27FC236}">
                  <a16:creationId xmlns:a16="http://schemas.microsoft.com/office/drawing/2014/main" id="{4125A35A-0F74-4D0C-B0E6-B0E2C5867637}"/>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Cube 470">
              <a:extLst>
                <a:ext uri="{FF2B5EF4-FFF2-40B4-BE49-F238E27FC236}">
                  <a16:creationId xmlns:a16="http://schemas.microsoft.com/office/drawing/2014/main" id="{3FFB4D76-1D21-4CAE-A7E9-D63890E9853E}"/>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Cube 471">
              <a:extLst>
                <a:ext uri="{FF2B5EF4-FFF2-40B4-BE49-F238E27FC236}">
                  <a16:creationId xmlns:a16="http://schemas.microsoft.com/office/drawing/2014/main" id="{44DA4DAC-A263-4080-8D1A-BE7D2C810E5A}"/>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Cube 472">
              <a:extLst>
                <a:ext uri="{FF2B5EF4-FFF2-40B4-BE49-F238E27FC236}">
                  <a16:creationId xmlns:a16="http://schemas.microsoft.com/office/drawing/2014/main" id="{0F76C129-A9CA-4D3E-B661-9B69E8F3343A}"/>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Cube 473">
              <a:extLst>
                <a:ext uri="{FF2B5EF4-FFF2-40B4-BE49-F238E27FC236}">
                  <a16:creationId xmlns:a16="http://schemas.microsoft.com/office/drawing/2014/main" id="{EF4CD1A6-2E38-4B5B-BDD3-D0775201E2C2}"/>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Cube 474">
              <a:extLst>
                <a:ext uri="{FF2B5EF4-FFF2-40B4-BE49-F238E27FC236}">
                  <a16:creationId xmlns:a16="http://schemas.microsoft.com/office/drawing/2014/main" id="{8DC66A89-34DB-40AC-B896-7DB4E7AF913B}"/>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Cube 475">
              <a:extLst>
                <a:ext uri="{FF2B5EF4-FFF2-40B4-BE49-F238E27FC236}">
                  <a16:creationId xmlns:a16="http://schemas.microsoft.com/office/drawing/2014/main" id="{773D708C-3635-49E5-A2F7-4C4C41605EB7}"/>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Cube 476">
              <a:extLst>
                <a:ext uri="{FF2B5EF4-FFF2-40B4-BE49-F238E27FC236}">
                  <a16:creationId xmlns:a16="http://schemas.microsoft.com/office/drawing/2014/main" id="{54A1708C-63E5-42B6-A057-270277B465FA}"/>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8" name="Group 477">
            <a:extLst>
              <a:ext uri="{FF2B5EF4-FFF2-40B4-BE49-F238E27FC236}">
                <a16:creationId xmlns:a16="http://schemas.microsoft.com/office/drawing/2014/main" id="{0D7ED9F8-8F67-4FFB-B08C-8B86D2B32E2C}"/>
              </a:ext>
            </a:extLst>
          </p:cNvPr>
          <p:cNvGrpSpPr/>
          <p:nvPr/>
        </p:nvGrpSpPr>
        <p:grpSpPr>
          <a:xfrm>
            <a:off x="1636952" y="3731213"/>
            <a:ext cx="145791" cy="1331069"/>
            <a:chOff x="1125416" y="2239108"/>
            <a:chExt cx="253219" cy="1981199"/>
          </a:xfrm>
          <a:solidFill>
            <a:srgbClr val="00B0F0"/>
          </a:solidFill>
        </p:grpSpPr>
        <p:sp>
          <p:nvSpPr>
            <p:cNvPr id="479" name="Cube 478">
              <a:extLst>
                <a:ext uri="{FF2B5EF4-FFF2-40B4-BE49-F238E27FC236}">
                  <a16:creationId xmlns:a16="http://schemas.microsoft.com/office/drawing/2014/main" id="{1DF1EDC7-880F-411A-9105-6661D0E94E5C}"/>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Cube 479">
              <a:extLst>
                <a:ext uri="{FF2B5EF4-FFF2-40B4-BE49-F238E27FC236}">
                  <a16:creationId xmlns:a16="http://schemas.microsoft.com/office/drawing/2014/main" id="{D79B4EBE-1618-4468-B611-8C8C5CCAEBA3}"/>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Cube 480">
              <a:extLst>
                <a:ext uri="{FF2B5EF4-FFF2-40B4-BE49-F238E27FC236}">
                  <a16:creationId xmlns:a16="http://schemas.microsoft.com/office/drawing/2014/main" id="{49F92C73-B965-4972-A08B-8720D2073B11}"/>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Cube 481">
              <a:extLst>
                <a:ext uri="{FF2B5EF4-FFF2-40B4-BE49-F238E27FC236}">
                  <a16:creationId xmlns:a16="http://schemas.microsoft.com/office/drawing/2014/main" id="{FB73AE2E-C969-49F2-B6D6-9BC434AB0384}"/>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Cube 482">
              <a:extLst>
                <a:ext uri="{FF2B5EF4-FFF2-40B4-BE49-F238E27FC236}">
                  <a16:creationId xmlns:a16="http://schemas.microsoft.com/office/drawing/2014/main" id="{18FA2D31-1E1B-42EE-B35C-6F703C6AC72C}"/>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Cube 483">
              <a:extLst>
                <a:ext uri="{FF2B5EF4-FFF2-40B4-BE49-F238E27FC236}">
                  <a16:creationId xmlns:a16="http://schemas.microsoft.com/office/drawing/2014/main" id="{5D29665D-75F6-4D95-950E-DA3882CA3363}"/>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Cube 484">
              <a:extLst>
                <a:ext uri="{FF2B5EF4-FFF2-40B4-BE49-F238E27FC236}">
                  <a16:creationId xmlns:a16="http://schemas.microsoft.com/office/drawing/2014/main" id="{D2014811-5411-475F-9AB2-1004D5BB0A45}"/>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Cube 485">
              <a:extLst>
                <a:ext uri="{FF2B5EF4-FFF2-40B4-BE49-F238E27FC236}">
                  <a16:creationId xmlns:a16="http://schemas.microsoft.com/office/drawing/2014/main" id="{BEFE0BAC-F177-4FA4-9913-7F60B270A24D}"/>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Cube 486">
              <a:extLst>
                <a:ext uri="{FF2B5EF4-FFF2-40B4-BE49-F238E27FC236}">
                  <a16:creationId xmlns:a16="http://schemas.microsoft.com/office/drawing/2014/main" id="{FE0653C5-6B51-49D5-B600-29B304206BB6}"/>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Cube 487">
              <a:extLst>
                <a:ext uri="{FF2B5EF4-FFF2-40B4-BE49-F238E27FC236}">
                  <a16:creationId xmlns:a16="http://schemas.microsoft.com/office/drawing/2014/main" id="{296BF651-95CD-4800-BB2C-7233C95A978B}"/>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9" name="Group 488">
            <a:extLst>
              <a:ext uri="{FF2B5EF4-FFF2-40B4-BE49-F238E27FC236}">
                <a16:creationId xmlns:a16="http://schemas.microsoft.com/office/drawing/2014/main" id="{E8161221-FF6E-4EED-B319-9E2D79AD52D8}"/>
              </a:ext>
            </a:extLst>
          </p:cNvPr>
          <p:cNvGrpSpPr/>
          <p:nvPr/>
        </p:nvGrpSpPr>
        <p:grpSpPr>
          <a:xfrm>
            <a:off x="2056374" y="3737592"/>
            <a:ext cx="145791" cy="1331069"/>
            <a:chOff x="1125416" y="2239108"/>
            <a:chExt cx="253219" cy="1981199"/>
          </a:xfrm>
          <a:solidFill>
            <a:srgbClr val="00B0F0"/>
          </a:solidFill>
        </p:grpSpPr>
        <p:sp>
          <p:nvSpPr>
            <p:cNvPr id="490" name="Cube 489">
              <a:extLst>
                <a:ext uri="{FF2B5EF4-FFF2-40B4-BE49-F238E27FC236}">
                  <a16:creationId xmlns:a16="http://schemas.microsoft.com/office/drawing/2014/main" id="{2063FB3C-6D80-454C-B64C-7A1F9BCDC5AE}"/>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Cube 490">
              <a:extLst>
                <a:ext uri="{FF2B5EF4-FFF2-40B4-BE49-F238E27FC236}">
                  <a16:creationId xmlns:a16="http://schemas.microsoft.com/office/drawing/2014/main" id="{B7ED58EC-44AF-4EB2-A9C9-9340615D72DF}"/>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Cube 491">
              <a:extLst>
                <a:ext uri="{FF2B5EF4-FFF2-40B4-BE49-F238E27FC236}">
                  <a16:creationId xmlns:a16="http://schemas.microsoft.com/office/drawing/2014/main" id="{10146A64-02A5-432A-A67A-BD408313297A}"/>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Cube 492">
              <a:extLst>
                <a:ext uri="{FF2B5EF4-FFF2-40B4-BE49-F238E27FC236}">
                  <a16:creationId xmlns:a16="http://schemas.microsoft.com/office/drawing/2014/main" id="{193D4E7B-2098-49AC-86D0-F51CFA6AF289}"/>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ube 493">
              <a:extLst>
                <a:ext uri="{FF2B5EF4-FFF2-40B4-BE49-F238E27FC236}">
                  <a16:creationId xmlns:a16="http://schemas.microsoft.com/office/drawing/2014/main" id="{ACA5C8EE-DA5A-4141-8F16-8EFD4621C3B1}"/>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Cube 494">
              <a:extLst>
                <a:ext uri="{FF2B5EF4-FFF2-40B4-BE49-F238E27FC236}">
                  <a16:creationId xmlns:a16="http://schemas.microsoft.com/office/drawing/2014/main" id="{16D3F8A4-5C52-419C-B1EA-5A438CB192EF}"/>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ube 495">
              <a:extLst>
                <a:ext uri="{FF2B5EF4-FFF2-40B4-BE49-F238E27FC236}">
                  <a16:creationId xmlns:a16="http://schemas.microsoft.com/office/drawing/2014/main" id="{32D9E168-3FF3-4AF4-8148-AF45A95F3FC9}"/>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Cube 496">
              <a:extLst>
                <a:ext uri="{FF2B5EF4-FFF2-40B4-BE49-F238E27FC236}">
                  <a16:creationId xmlns:a16="http://schemas.microsoft.com/office/drawing/2014/main" id="{9466796A-F819-4108-831C-06E7CB9257F2}"/>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Cube 497">
              <a:extLst>
                <a:ext uri="{FF2B5EF4-FFF2-40B4-BE49-F238E27FC236}">
                  <a16:creationId xmlns:a16="http://schemas.microsoft.com/office/drawing/2014/main" id="{1FF1C122-D908-431B-A879-EB2BB21C4FB7}"/>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Cube 498">
              <a:extLst>
                <a:ext uri="{FF2B5EF4-FFF2-40B4-BE49-F238E27FC236}">
                  <a16:creationId xmlns:a16="http://schemas.microsoft.com/office/drawing/2014/main" id="{01F3F30E-9D9A-4E66-B623-9AB7343068BB}"/>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0" name="Group 499">
            <a:extLst>
              <a:ext uri="{FF2B5EF4-FFF2-40B4-BE49-F238E27FC236}">
                <a16:creationId xmlns:a16="http://schemas.microsoft.com/office/drawing/2014/main" id="{A81C3483-3F87-40B2-AD9A-A1B475A4B703}"/>
              </a:ext>
            </a:extLst>
          </p:cNvPr>
          <p:cNvGrpSpPr/>
          <p:nvPr/>
        </p:nvGrpSpPr>
        <p:grpSpPr>
          <a:xfrm>
            <a:off x="2245943" y="3737592"/>
            <a:ext cx="145791" cy="1331069"/>
            <a:chOff x="1125416" y="2239108"/>
            <a:chExt cx="253219" cy="1981199"/>
          </a:xfrm>
          <a:solidFill>
            <a:srgbClr val="00B0F0"/>
          </a:solidFill>
        </p:grpSpPr>
        <p:sp>
          <p:nvSpPr>
            <p:cNvPr id="501" name="Cube 500">
              <a:extLst>
                <a:ext uri="{FF2B5EF4-FFF2-40B4-BE49-F238E27FC236}">
                  <a16:creationId xmlns:a16="http://schemas.microsoft.com/office/drawing/2014/main" id="{6CE00077-B641-4D09-97EB-58FE601B5F6C}"/>
                </a:ext>
              </a:extLst>
            </p:cNvPr>
            <p:cNvSpPr/>
            <p:nvPr/>
          </p:nvSpPr>
          <p:spPr>
            <a:xfrm>
              <a:off x="1125416" y="396708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Cube 501">
              <a:extLst>
                <a:ext uri="{FF2B5EF4-FFF2-40B4-BE49-F238E27FC236}">
                  <a16:creationId xmlns:a16="http://schemas.microsoft.com/office/drawing/2014/main" id="{7682D84F-6530-4FF6-A334-45A6BCD265E9}"/>
                </a:ext>
              </a:extLst>
            </p:cNvPr>
            <p:cNvSpPr/>
            <p:nvPr/>
          </p:nvSpPr>
          <p:spPr>
            <a:xfrm>
              <a:off x="1125416" y="376779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Cube 502">
              <a:extLst>
                <a:ext uri="{FF2B5EF4-FFF2-40B4-BE49-F238E27FC236}">
                  <a16:creationId xmlns:a16="http://schemas.microsoft.com/office/drawing/2014/main" id="{AD2EEF2A-54CD-4390-8E28-7F179173A1D7}"/>
                </a:ext>
              </a:extLst>
            </p:cNvPr>
            <p:cNvSpPr/>
            <p:nvPr/>
          </p:nvSpPr>
          <p:spPr>
            <a:xfrm>
              <a:off x="1125416" y="3568500"/>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Cube 503">
              <a:extLst>
                <a:ext uri="{FF2B5EF4-FFF2-40B4-BE49-F238E27FC236}">
                  <a16:creationId xmlns:a16="http://schemas.microsoft.com/office/drawing/2014/main" id="{3919F1E1-F2F2-4FAD-B3F4-036CD3FA9CA2}"/>
                </a:ext>
              </a:extLst>
            </p:cNvPr>
            <p:cNvSpPr/>
            <p:nvPr/>
          </p:nvSpPr>
          <p:spPr>
            <a:xfrm>
              <a:off x="1125416" y="33903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Cube 504">
              <a:extLst>
                <a:ext uri="{FF2B5EF4-FFF2-40B4-BE49-F238E27FC236}">
                  <a16:creationId xmlns:a16="http://schemas.microsoft.com/office/drawing/2014/main" id="{1F1F2BBE-F6C6-4AFA-A3A1-AB637FF22A87}"/>
                </a:ext>
              </a:extLst>
            </p:cNvPr>
            <p:cNvSpPr/>
            <p:nvPr/>
          </p:nvSpPr>
          <p:spPr>
            <a:xfrm>
              <a:off x="1125417" y="3195712"/>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Cube 505">
              <a:extLst>
                <a:ext uri="{FF2B5EF4-FFF2-40B4-BE49-F238E27FC236}">
                  <a16:creationId xmlns:a16="http://schemas.microsoft.com/office/drawing/2014/main" id="{9E1E1E85-8DC8-4499-AE50-86CA982200D0}"/>
                </a:ext>
              </a:extLst>
            </p:cNvPr>
            <p:cNvSpPr/>
            <p:nvPr/>
          </p:nvSpPr>
          <p:spPr>
            <a:xfrm>
              <a:off x="1125417" y="299641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Cube 506">
              <a:extLst>
                <a:ext uri="{FF2B5EF4-FFF2-40B4-BE49-F238E27FC236}">
                  <a16:creationId xmlns:a16="http://schemas.microsoft.com/office/drawing/2014/main" id="{68046C26-5FA0-4A49-8E17-D993CB6CD692}"/>
                </a:ext>
              </a:extLst>
            </p:cNvPr>
            <p:cNvSpPr/>
            <p:nvPr/>
          </p:nvSpPr>
          <p:spPr>
            <a:xfrm>
              <a:off x="1125417" y="2797124"/>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Cube 507">
              <a:extLst>
                <a:ext uri="{FF2B5EF4-FFF2-40B4-BE49-F238E27FC236}">
                  <a16:creationId xmlns:a16="http://schemas.microsoft.com/office/drawing/2014/main" id="{F9002FA1-55C1-4888-85FA-E08F89DFAE47}"/>
                </a:ext>
              </a:extLst>
            </p:cNvPr>
            <p:cNvSpPr/>
            <p:nvPr/>
          </p:nvSpPr>
          <p:spPr>
            <a:xfrm>
              <a:off x="1125417" y="261893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Cube 508">
              <a:extLst>
                <a:ext uri="{FF2B5EF4-FFF2-40B4-BE49-F238E27FC236}">
                  <a16:creationId xmlns:a16="http://schemas.microsoft.com/office/drawing/2014/main" id="{4DCC61C0-C0E1-44AA-8414-474C2B5517F0}"/>
                </a:ext>
              </a:extLst>
            </p:cNvPr>
            <p:cNvSpPr/>
            <p:nvPr/>
          </p:nvSpPr>
          <p:spPr>
            <a:xfrm>
              <a:off x="1125416" y="2417296"/>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Cube 509">
              <a:extLst>
                <a:ext uri="{FF2B5EF4-FFF2-40B4-BE49-F238E27FC236}">
                  <a16:creationId xmlns:a16="http://schemas.microsoft.com/office/drawing/2014/main" id="{A630C420-4582-4AD5-895B-91C5B54FD1EC}"/>
                </a:ext>
              </a:extLst>
            </p:cNvPr>
            <p:cNvSpPr/>
            <p:nvPr/>
          </p:nvSpPr>
          <p:spPr>
            <a:xfrm>
              <a:off x="1125416" y="2239108"/>
              <a:ext cx="253218" cy="253219"/>
            </a:xfrm>
            <a:prstGeom prst="cube">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1" name="Rectangle: Rounded Corners 510">
            <a:extLst>
              <a:ext uri="{FF2B5EF4-FFF2-40B4-BE49-F238E27FC236}">
                <a16:creationId xmlns:a16="http://schemas.microsoft.com/office/drawing/2014/main" id="{BFE5978D-86A7-4166-9524-BEBD16967B69}"/>
              </a:ext>
            </a:extLst>
          </p:cNvPr>
          <p:cNvSpPr/>
          <p:nvPr/>
        </p:nvSpPr>
        <p:spPr>
          <a:xfrm>
            <a:off x="2443221" y="3684862"/>
            <a:ext cx="1758106" cy="1450549"/>
          </a:xfrm>
          <a:prstGeom prst="round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F0"/>
              </a:solidFill>
            </a:endParaRPr>
          </a:p>
        </p:txBody>
      </p:sp>
      <p:sp>
        <p:nvSpPr>
          <p:cNvPr id="512" name="Cube 511">
            <a:extLst>
              <a:ext uri="{FF2B5EF4-FFF2-40B4-BE49-F238E27FC236}">
                <a16:creationId xmlns:a16="http://schemas.microsoft.com/office/drawing/2014/main" id="{06ED4C58-6AD3-42B8-B2FC-EC985DB9D5DA}"/>
              </a:ext>
            </a:extLst>
          </p:cNvPr>
          <p:cNvSpPr/>
          <p:nvPr/>
        </p:nvSpPr>
        <p:spPr>
          <a:xfrm>
            <a:off x="2581101" y="3785111"/>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Cube 512">
            <a:extLst>
              <a:ext uri="{FF2B5EF4-FFF2-40B4-BE49-F238E27FC236}">
                <a16:creationId xmlns:a16="http://schemas.microsoft.com/office/drawing/2014/main" id="{E88ADF67-05F1-4096-B291-DFE3361D5F71}"/>
              </a:ext>
            </a:extLst>
          </p:cNvPr>
          <p:cNvSpPr/>
          <p:nvPr/>
        </p:nvSpPr>
        <p:spPr>
          <a:xfrm>
            <a:off x="2573792" y="4029749"/>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Cube 513">
            <a:extLst>
              <a:ext uri="{FF2B5EF4-FFF2-40B4-BE49-F238E27FC236}">
                <a16:creationId xmlns:a16="http://schemas.microsoft.com/office/drawing/2014/main" id="{8A8628A3-F580-4D96-A5EE-C7FBDBEB20A3}"/>
              </a:ext>
            </a:extLst>
          </p:cNvPr>
          <p:cNvSpPr/>
          <p:nvPr/>
        </p:nvSpPr>
        <p:spPr>
          <a:xfrm>
            <a:off x="2831197" y="4043139"/>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Cube 514">
            <a:extLst>
              <a:ext uri="{FF2B5EF4-FFF2-40B4-BE49-F238E27FC236}">
                <a16:creationId xmlns:a16="http://schemas.microsoft.com/office/drawing/2014/main" id="{0A08970B-7239-4EA7-AC19-251124093523}"/>
              </a:ext>
            </a:extLst>
          </p:cNvPr>
          <p:cNvSpPr/>
          <p:nvPr/>
        </p:nvSpPr>
        <p:spPr>
          <a:xfrm>
            <a:off x="3201533" y="3785111"/>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Cube 515">
            <a:extLst>
              <a:ext uri="{FF2B5EF4-FFF2-40B4-BE49-F238E27FC236}">
                <a16:creationId xmlns:a16="http://schemas.microsoft.com/office/drawing/2014/main" id="{D1EB1BAB-6AA7-46FC-9A9B-A72ED02C1ED1}"/>
              </a:ext>
            </a:extLst>
          </p:cNvPr>
          <p:cNvSpPr/>
          <p:nvPr/>
        </p:nvSpPr>
        <p:spPr>
          <a:xfrm>
            <a:off x="3194224" y="4029749"/>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Cube 516">
            <a:extLst>
              <a:ext uri="{FF2B5EF4-FFF2-40B4-BE49-F238E27FC236}">
                <a16:creationId xmlns:a16="http://schemas.microsoft.com/office/drawing/2014/main" id="{5FBF3DAE-105B-4CA7-A8F5-0CFBF75724FC}"/>
              </a:ext>
            </a:extLst>
          </p:cNvPr>
          <p:cNvSpPr/>
          <p:nvPr/>
        </p:nvSpPr>
        <p:spPr>
          <a:xfrm>
            <a:off x="3451629" y="4043139"/>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Cube 517">
            <a:extLst>
              <a:ext uri="{FF2B5EF4-FFF2-40B4-BE49-F238E27FC236}">
                <a16:creationId xmlns:a16="http://schemas.microsoft.com/office/drawing/2014/main" id="{FF2A4484-4E74-4E25-AABE-2F4621FD1972}"/>
              </a:ext>
            </a:extLst>
          </p:cNvPr>
          <p:cNvSpPr/>
          <p:nvPr/>
        </p:nvSpPr>
        <p:spPr>
          <a:xfrm>
            <a:off x="2567204" y="4556700"/>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Cube 518">
            <a:extLst>
              <a:ext uri="{FF2B5EF4-FFF2-40B4-BE49-F238E27FC236}">
                <a16:creationId xmlns:a16="http://schemas.microsoft.com/office/drawing/2014/main" id="{098B6DB1-D9D7-4CBC-B91C-17CC1BEA4A15}"/>
              </a:ext>
            </a:extLst>
          </p:cNvPr>
          <p:cNvSpPr/>
          <p:nvPr/>
        </p:nvSpPr>
        <p:spPr>
          <a:xfrm>
            <a:off x="2559895" y="4801338"/>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Cube 519">
            <a:extLst>
              <a:ext uri="{FF2B5EF4-FFF2-40B4-BE49-F238E27FC236}">
                <a16:creationId xmlns:a16="http://schemas.microsoft.com/office/drawing/2014/main" id="{57C3D7EA-A1B7-47BC-A25F-2D47DE078E0D}"/>
              </a:ext>
            </a:extLst>
          </p:cNvPr>
          <p:cNvSpPr/>
          <p:nvPr/>
        </p:nvSpPr>
        <p:spPr>
          <a:xfrm>
            <a:off x="2817300" y="4814728"/>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Cube 520">
            <a:extLst>
              <a:ext uri="{FF2B5EF4-FFF2-40B4-BE49-F238E27FC236}">
                <a16:creationId xmlns:a16="http://schemas.microsoft.com/office/drawing/2014/main" id="{F8DB7EAB-25A7-41F5-AAEE-274F6EB02143}"/>
              </a:ext>
            </a:extLst>
          </p:cNvPr>
          <p:cNvSpPr/>
          <p:nvPr/>
        </p:nvSpPr>
        <p:spPr>
          <a:xfrm>
            <a:off x="3180327" y="4571901"/>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Cube 521">
            <a:extLst>
              <a:ext uri="{FF2B5EF4-FFF2-40B4-BE49-F238E27FC236}">
                <a16:creationId xmlns:a16="http://schemas.microsoft.com/office/drawing/2014/main" id="{E4F30086-368B-483A-A8CB-DEEE8E7B14A5}"/>
              </a:ext>
            </a:extLst>
          </p:cNvPr>
          <p:cNvSpPr/>
          <p:nvPr/>
        </p:nvSpPr>
        <p:spPr>
          <a:xfrm>
            <a:off x="3181526" y="4827942"/>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Cube 522">
            <a:extLst>
              <a:ext uri="{FF2B5EF4-FFF2-40B4-BE49-F238E27FC236}">
                <a16:creationId xmlns:a16="http://schemas.microsoft.com/office/drawing/2014/main" id="{F639B9B7-938C-45FA-84B2-84B8EE16E921}"/>
              </a:ext>
            </a:extLst>
          </p:cNvPr>
          <p:cNvSpPr/>
          <p:nvPr/>
        </p:nvSpPr>
        <p:spPr>
          <a:xfrm>
            <a:off x="3458888" y="4830547"/>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Cube 523">
            <a:extLst>
              <a:ext uri="{FF2B5EF4-FFF2-40B4-BE49-F238E27FC236}">
                <a16:creationId xmlns:a16="http://schemas.microsoft.com/office/drawing/2014/main" id="{E6DD6195-F161-4857-B56E-D245423DD975}"/>
              </a:ext>
            </a:extLst>
          </p:cNvPr>
          <p:cNvSpPr/>
          <p:nvPr/>
        </p:nvSpPr>
        <p:spPr>
          <a:xfrm>
            <a:off x="3744431" y="4825337"/>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Cube 524">
            <a:extLst>
              <a:ext uri="{FF2B5EF4-FFF2-40B4-BE49-F238E27FC236}">
                <a16:creationId xmlns:a16="http://schemas.microsoft.com/office/drawing/2014/main" id="{3BB31DB2-194A-473F-AF54-33ADCCF071AA}"/>
              </a:ext>
            </a:extLst>
          </p:cNvPr>
          <p:cNvSpPr/>
          <p:nvPr/>
        </p:nvSpPr>
        <p:spPr>
          <a:xfrm>
            <a:off x="4021793" y="4827942"/>
            <a:ext cx="145790" cy="170125"/>
          </a:xfrm>
          <a:prstGeom prst="cub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Rectangle: Rounded Corners 525">
            <a:extLst>
              <a:ext uri="{FF2B5EF4-FFF2-40B4-BE49-F238E27FC236}">
                <a16:creationId xmlns:a16="http://schemas.microsoft.com/office/drawing/2014/main" id="{DDFA14EE-A186-4713-9F1C-7FE516EEC160}"/>
              </a:ext>
            </a:extLst>
          </p:cNvPr>
          <p:cNvSpPr/>
          <p:nvPr/>
        </p:nvSpPr>
        <p:spPr>
          <a:xfrm>
            <a:off x="382741" y="82387"/>
            <a:ext cx="3178485" cy="400310"/>
          </a:xfrm>
          <a:prstGeom prst="round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4">
                    <a:lumMod val="50000"/>
                  </a:schemeClr>
                </a:solidFill>
              </a:rPr>
              <a:t>94 : 4 = 23 (dư 2)</a:t>
            </a:r>
            <a:endParaRPr lang="en-US" sz="2800" b="1" dirty="0">
              <a:solidFill>
                <a:schemeClr val="tx1"/>
              </a:solidFill>
            </a:endParaRPr>
          </a:p>
        </p:txBody>
      </p:sp>
      <p:sp>
        <p:nvSpPr>
          <p:cNvPr id="527" name="Rectangle: Rounded Corners 526">
            <a:extLst>
              <a:ext uri="{FF2B5EF4-FFF2-40B4-BE49-F238E27FC236}">
                <a16:creationId xmlns:a16="http://schemas.microsoft.com/office/drawing/2014/main" id="{314C859B-A28E-4889-BF2B-C88F82A844AB}"/>
              </a:ext>
            </a:extLst>
          </p:cNvPr>
          <p:cNvSpPr/>
          <p:nvPr/>
        </p:nvSpPr>
        <p:spPr>
          <a:xfrm>
            <a:off x="4252814" y="681719"/>
            <a:ext cx="4824187" cy="4387884"/>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F0"/>
              </a:solidFill>
            </a:endParaRPr>
          </a:p>
        </p:txBody>
      </p:sp>
      <p:sp>
        <p:nvSpPr>
          <p:cNvPr id="2" name="Rectangle: Rounded Corners 1">
            <a:extLst>
              <a:ext uri="{FF2B5EF4-FFF2-40B4-BE49-F238E27FC236}">
                <a16:creationId xmlns:a16="http://schemas.microsoft.com/office/drawing/2014/main" id="{3E1869D5-AFD6-9B90-532C-6ADE2D052CF3}"/>
              </a:ext>
            </a:extLst>
          </p:cNvPr>
          <p:cNvSpPr/>
          <p:nvPr/>
        </p:nvSpPr>
        <p:spPr>
          <a:xfrm>
            <a:off x="4304308" y="2335798"/>
            <a:ext cx="4824186" cy="12559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2800" dirty="0">
                <a:solidFill>
                  <a:schemeClr val="accent4">
                    <a:lumMod val="50000"/>
                  </a:schemeClr>
                </a:solidFill>
                <a:latin typeface="Calibri" panose="020F0502020204030204" pitchFamily="34" charset="0"/>
                <a:cs typeface="Calibri" panose="020F0502020204030204" pitchFamily="34" charset="0"/>
              </a:rPr>
              <a:t>94 </a:t>
            </a:r>
            <a:r>
              <a:rPr lang="en-US" sz="2800" dirty="0" err="1">
                <a:solidFill>
                  <a:schemeClr val="accent4">
                    <a:lumMod val="50000"/>
                  </a:schemeClr>
                </a:solidFill>
                <a:latin typeface="Calibri" panose="020F0502020204030204" pitchFamily="34" charset="0"/>
                <a:cs typeface="Calibri" panose="020F0502020204030204" pitchFamily="34" charset="0"/>
              </a:rPr>
              <a:t>khối</a:t>
            </a:r>
            <a:r>
              <a:rPr lang="en-US" sz="2800" dirty="0">
                <a:solidFill>
                  <a:schemeClr val="accent4">
                    <a:lumMod val="50000"/>
                  </a:schemeClr>
                </a:solidFill>
                <a:latin typeface="Calibri" panose="020F0502020204030204" pitchFamily="34" charset="0"/>
                <a:cs typeface="Calibri" panose="020F0502020204030204" pitchFamily="34" charset="0"/>
              </a:rPr>
              <a:t> </a:t>
            </a:r>
            <a:r>
              <a:rPr lang="en-US" sz="2800" dirty="0" err="1">
                <a:solidFill>
                  <a:schemeClr val="accent4">
                    <a:lumMod val="50000"/>
                  </a:schemeClr>
                </a:solidFill>
                <a:latin typeface="Calibri" panose="020F0502020204030204" pitchFamily="34" charset="0"/>
                <a:cs typeface="Calibri" panose="020F0502020204030204" pitchFamily="34" charset="0"/>
              </a:rPr>
              <a:t>lập</a:t>
            </a:r>
            <a:r>
              <a:rPr lang="en-US" sz="2800" dirty="0">
                <a:solidFill>
                  <a:schemeClr val="accent4">
                    <a:lumMod val="50000"/>
                  </a:schemeClr>
                </a:solidFill>
                <a:latin typeface="Calibri" panose="020F0502020204030204" pitchFamily="34" charset="0"/>
                <a:cs typeface="Calibri" panose="020F0502020204030204" pitchFamily="34" charset="0"/>
              </a:rPr>
              <a:t> </a:t>
            </a:r>
            <a:r>
              <a:rPr lang="en-US" sz="2800" dirty="0" err="1">
                <a:solidFill>
                  <a:schemeClr val="accent4">
                    <a:lumMod val="50000"/>
                  </a:schemeClr>
                </a:solidFill>
                <a:latin typeface="Calibri" panose="020F0502020204030204" pitchFamily="34" charset="0"/>
                <a:cs typeface="Calibri" panose="020F0502020204030204" pitchFamily="34" charset="0"/>
              </a:rPr>
              <a:t>phương</a:t>
            </a:r>
            <a:r>
              <a:rPr lang="en-US" sz="2800" dirty="0">
                <a:solidFill>
                  <a:schemeClr val="accent4">
                    <a:lumMod val="50000"/>
                  </a:schemeClr>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endParaRPr lang="en-US" sz="2800" dirty="0">
              <a:solidFill>
                <a:schemeClr val="accent4">
                  <a:lumMod val="50000"/>
                </a:schemeClr>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endParaRPr lang="vi-VN" sz="2800" dirty="0">
              <a:solidFill>
                <a:schemeClr val="accent4">
                  <a:lumMod val="50000"/>
                </a:schemeClr>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800" dirty="0">
                <a:solidFill>
                  <a:schemeClr val="accent4">
                    <a:lumMod val="50000"/>
                  </a:schemeClr>
                </a:solidFill>
                <a:latin typeface="Calibri" panose="020F0502020204030204" pitchFamily="34" charset="0"/>
                <a:cs typeface="Calibri" panose="020F0502020204030204" pitchFamily="34" charset="0"/>
              </a:rPr>
              <a:t>9 </a:t>
            </a:r>
            <a:r>
              <a:rPr lang="en-US" sz="2800" dirty="0" err="1">
                <a:solidFill>
                  <a:schemeClr val="accent4">
                    <a:lumMod val="50000"/>
                  </a:schemeClr>
                </a:solidFill>
                <a:latin typeface="Calibri" panose="020F0502020204030204" pitchFamily="34" charset="0"/>
                <a:cs typeface="Calibri" panose="020F0502020204030204" pitchFamily="34" charset="0"/>
              </a:rPr>
              <a:t>chục</a:t>
            </a:r>
            <a:r>
              <a:rPr lang="en-US" sz="2800" dirty="0">
                <a:solidFill>
                  <a:schemeClr val="accent4">
                    <a:lumMod val="50000"/>
                  </a:schemeClr>
                </a:solidFill>
                <a:latin typeface="Calibri" panose="020F0502020204030204" pitchFamily="34" charset="0"/>
                <a:cs typeface="Calibri" panose="020F0502020204030204" pitchFamily="34" charset="0"/>
              </a:rPr>
              <a:t> : 4 = 2 </a:t>
            </a:r>
            <a:r>
              <a:rPr lang="en-US" sz="2800" dirty="0" err="1">
                <a:solidFill>
                  <a:schemeClr val="accent4">
                    <a:lumMod val="50000"/>
                  </a:schemeClr>
                </a:solidFill>
                <a:latin typeface="Calibri" panose="020F0502020204030204" pitchFamily="34" charset="0"/>
                <a:cs typeface="Calibri" panose="020F0502020204030204" pitchFamily="34" charset="0"/>
              </a:rPr>
              <a:t>chục</a:t>
            </a:r>
            <a:r>
              <a:rPr lang="en-US" sz="2800" dirty="0">
                <a:solidFill>
                  <a:schemeClr val="accent4">
                    <a:lumMod val="50000"/>
                  </a:schemeClr>
                </a:solidFill>
                <a:latin typeface="Calibri" panose="020F0502020204030204" pitchFamily="34" charset="0"/>
                <a:cs typeface="Calibri" panose="020F0502020204030204" pitchFamily="34" charset="0"/>
              </a:rPr>
              <a:t> </a:t>
            </a:r>
          </a:p>
          <a:p>
            <a:pPr algn="just"/>
            <a:r>
              <a:rPr lang="en-US" sz="2800" dirty="0">
                <a:solidFill>
                  <a:schemeClr val="accent4">
                    <a:lumMod val="50000"/>
                  </a:schemeClr>
                </a:solidFill>
                <a:latin typeface="Calibri" panose="020F0502020204030204" pitchFamily="34" charset="0"/>
                <a:cs typeface="Calibri" panose="020F0502020204030204" pitchFamily="34" charset="0"/>
              </a:rPr>
              <a:t>(</a:t>
            </a:r>
            <a:r>
              <a:rPr lang="en-US" sz="2800" dirty="0" err="1">
                <a:solidFill>
                  <a:schemeClr val="accent4">
                    <a:lumMod val="50000"/>
                  </a:schemeClr>
                </a:solidFill>
                <a:latin typeface="Calibri" panose="020F0502020204030204" pitchFamily="34" charset="0"/>
                <a:cs typeface="Calibri" panose="020F0502020204030204" pitchFamily="34" charset="0"/>
              </a:rPr>
              <a:t>dư</a:t>
            </a:r>
            <a:r>
              <a:rPr lang="en-US" sz="2800" dirty="0">
                <a:solidFill>
                  <a:schemeClr val="accent4">
                    <a:lumMod val="50000"/>
                  </a:schemeClr>
                </a:solidFill>
                <a:latin typeface="Calibri" panose="020F0502020204030204" pitchFamily="34" charset="0"/>
                <a:cs typeface="Calibri" panose="020F0502020204030204" pitchFamily="34" charset="0"/>
              </a:rPr>
              <a:t> 1 </a:t>
            </a:r>
            <a:r>
              <a:rPr lang="en-US" sz="2800" dirty="0" err="1">
                <a:solidFill>
                  <a:schemeClr val="accent4">
                    <a:lumMod val="50000"/>
                  </a:schemeClr>
                </a:solidFill>
                <a:latin typeface="Calibri" panose="020F0502020204030204" pitchFamily="34" charset="0"/>
                <a:cs typeface="Calibri" panose="020F0502020204030204" pitchFamily="34" charset="0"/>
              </a:rPr>
              <a:t>chục</a:t>
            </a:r>
            <a:r>
              <a:rPr lang="en-US" sz="2800" dirty="0">
                <a:solidFill>
                  <a:schemeClr val="accent4">
                    <a:lumMod val="50000"/>
                  </a:schemeClr>
                </a:solidFill>
                <a:latin typeface="Calibri" panose="020F0502020204030204" pitchFamily="34" charset="0"/>
                <a:cs typeface="Calibri" panose="020F0502020204030204" pitchFamily="34" charset="0"/>
              </a:rPr>
              <a:t>)</a:t>
            </a:r>
          </a:p>
          <a:p>
            <a:pPr algn="just"/>
            <a:endParaRPr lang="en-US" sz="2800" dirty="0">
              <a:solidFill>
                <a:schemeClr val="accent4">
                  <a:lumMod val="50000"/>
                </a:schemeClr>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800" dirty="0">
                <a:solidFill>
                  <a:schemeClr val="accent4">
                    <a:lumMod val="50000"/>
                  </a:schemeClr>
                </a:solidFill>
                <a:latin typeface="Calibri" panose="020F0502020204030204" pitchFamily="34" charset="0"/>
                <a:cs typeface="Calibri" panose="020F0502020204030204" pitchFamily="34" charset="0"/>
              </a:rPr>
              <a:t>1 </a:t>
            </a:r>
            <a:r>
              <a:rPr lang="vi-VN" sz="2800" dirty="0" err="1">
                <a:solidFill>
                  <a:schemeClr val="accent4">
                    <a:lumMod val="50000"/>
                  </a:schemeClr>
                </a:solidFill>
                <a:latin typeface="Calibri" panose="020F0502020204030204" pitchFamily="34" charset="0"/>
                <a:cs typeface="Calibri" panose="020F0502020204030204" pitchFamily="34" charset="0"/>
              </a:rPr>
              <a:t>chục</a:t>
            </a:r>
            <a:r>
              <a:rPr lang="vi-VN" sz="2800" dirty="0">
                <a:solidFill>
                  <a:schemeClr val="accent4">
                    <a:lumMod val="50000"/>
                  </a:schemeClr>
                </a:solidFill>
                <a:latin typeface="Calibri" panose="020F0502020204030204" pitchFamily="34" charset="0"/>
                <a:cs typeface="Calibri" panose="020F0502020204030204" pitchFamily="34" charset="0"/>
              </a:rPr>
              <a:t> </a:t>
            </a:r>
            <a:r>
              <a:rPr lang="en-US" sz="2800" dirty="0">
                <a:solidFill>
                  <a:schemeClr val="accent4">
                    <a:lumMod val="50000"/>
                  </a:schemeClr>
                </a:solidFill>
                <a:latin typeface="Calibri" panose="020F0502020204030204" pitchFamily="34" charset="0"/>
                <a:cs typeface="Calibri" panose="020F0502020204030204" pitchFamily="34" charset="0"/>
              </a:rPr>
              <a:t>(</a:t>
            </a:r>
            <a:r>
              <a:rPr lang="en-US" sz="2800" dirty="0" err="1">
                <a:solidFill>
                  <a:schemeClr val="accent4">
                    <a:lumMod val="50000"/>
                  </a:schemeClr>
                </a:solidFill>
                <a:latin typeface="Calibri" panose="020F0502020204030204" pitchFamily="34" charset="0"/>
                <a:cs typeface="Calibri" panose="020F0502020204030204" pitchFamily="34" charset="0"/>
              </a:rPr>
              <a:t>dư</a:t>
            </a:r>
            <a:r>
              <a:rPr lang="en-US" sz="2800" dirty="0">
                <a:solidFill>
                  <a:schemeClr val="accent4">
                    <a:lumMod val="50000"/>
                  </a:schemeClr>
                </a:solidFill>
                <a:latin typeface="Calibri" panose="020F0502020204030204" pitchFamily="34" charset="0"/>
                <a:cs typeface="Calibri" panose="020F0502020204030204" pitchFamily="34" charset="0"/>
              </a:rPr>
              <a:t>) </a:t>
            </a:r>
            <a:r>
              <a:rPr lang="en-US" sz="2800" dirty="0" err="1">
                <a:solidFill>
                  <a:schemeClr val="accent4">
                    <a:lumMod val="50000"/>
                  </a:schemeClr>
                </a:solidFill>
                <a:latin typeface="Calibri" panose="020F0502020204030204" pitchFamily="34" charset="0"/>
                <a:cs typeface="Calibri" panose="020F0502020204030204" pitchFamily="34" charset="0"/>
              </a:rPr>
              <a:t>và</a:t>
            </a:r>
            <a:r>
              <a:rPr lang="en-US" sz="2800" dirty="0">
                <a:solidFill>
                  <a:schemeClr val="accent4">
                    <a:lumMod val="50000"/>
                  </a:schemeClr>
                </a:solidFill>
                <a:latin typeface="Calibri" panose="020F0502020204030204" pitchFamily="34" charset="0"/>
                <a:cs typeface="Calibri" panose="020F0502020204030204" pitchFamily="34" charset="0"/>
              </a:rPr>
              <a:t> 4 </a:t>
            </a:r>
            <a:r>
              <a:rPr lang="en-US" sz="2800" dirty="0" err="1">
                <a:solidFill>
                  <a:schemeClr val="accent4">
                    <a:lumMod val="50000"/>
                  </a:schemeClr>
                </a:solidFill>
                <a:latin typeface="Calibri" panose="020F0502020204030204" pitchFamily="34" charset="0"/>
                <a:cs typeface="Calibri" panose="020F0502020204030204" pitchFamily="34" charset="0"/>
              </a:rPr>
              <a:t>đơn</a:t>
            </a:r>
            <a:r>
              <a:rPr lang="en-US" sz="2800" dirty="0">
                <a:solidFill>
                  <a:schemeClr val="accent4">
                    <a:lumMod val="50000"/>
                  </a:schemeClr>
                </a:solidFill>
                <a:latin typeface="Calibri" panose="020F0502020204030204" pitchFamily="34" charset="0"/>
                <a:cs typeface="Calibri" panose="020F0502020204030204" pitchFamily="34" charset="0"/>
              </a:rPr>
              <a:t> </a:t>
            </a:r>
            <a:r>
              <a:rPr lang="en-US" sz="2800" dirty="0" err="1">
                <a:solidFill>
                  <a:schemeClr val="accent4">
                    <a:lumMod val="50000"/>
                  </a:schemeClr>
                </a:solidFill>
                <a:latin typeface="Calibri" panose="020F0502020204030204" pitchFamily="34" charset="0"/>
                <a:cs typeface="Calibri" panose="020F0502020204030204" pitchFamily="34" charset="0"/>
              </a:rPr>
              <a:t>vị</a:t>
            </a:r>
            <a:r>
              <a:rPr lang="en-US" sz="2800" dirty="0">
                <a:solidFill>
                  <a:schemeClr val="accent4">
                    <a:lumMod val="50000"/>
                  </a:schemeClr>
                </a:solidFill>
                <a:latin typeface="Calibri" panose="020F0502020204030204" pitchFamily="34" charset="0"/>
                <a:cs typeface="Calibri" panose="020F0502020204030204" pitchFamily="34" charset="0"/>
              </a:rPr>
              <a:t> </a:t>
            </a:r>
            <a:r>
              <a:rPr lang="en-US" sz="2800" dirty="0" err="1">
                <a:solidFill>
                  <a:schemeClr val="accent4">
                    <a:lumMod val="50000"/>
                  </a:schemeClr>
                </a:solidFill>
                <a:latin typeface="Calibri" panose="020F0502020204030204" pitchFamily="34" charset="0"/>
                <a:cs typeface="Calibri" panose="020F0502020204030204" pitchFamily="34" charset="0"/>
              </a:rPr>
              <a:t>làm</a:t>
            </a:r>
            <a:r>
              <a:rPr lang="en-US" sz="2800" dirty="0">
                <a:solidFill>
                  <a:schemeClr val="accent4">
                    <a:lumMod val="50000"/>
                  </a:schemeClr>
                </a:solidFill>
                <a:latin typeface="Calibri" panose="020F0502020204030204" pitchFamily="34" charset="0"/>
                <a:cs typeface="Calibri" panose="020F0502020204030204" pitchFamily="34" charset="0"/>
              </a:rPr>
              <a:t> </a:t>
            </a:r>
            <a:r>
              <a:rPr lang="en-US" sz="2800" dirty="0" err="1">
                <a:solidFill>
                  <a:schemeClr val="accent4">
                    <a:lumMod val="50000"/>
                  </a:schemeClr>
                </a:solidFill>
                <a:latin typeface="Calibri" panose="020F0502020204030204" pitchFamily="34" charset="0"/>
                <a:cs typeface="Calibri" panose="020F0502020204030204" pitchFamily="34" charset="0"/>
              </a:rPr>
              <a:t>thành</a:t>
            </a:r>
            <a:r>
              <a:rPr lang="en-US" sz="2800" dirty="0">
                <a:solidFill>
                  <a:schemeClr val="accent4">
                    <a:lumMod val="50000"/>
                  </a:schemeClr>
                </a:solidFill>
                <a:latin typeface="Calibri" panose="020F0502020204030204" pitchFamily="34" charset="0"/>
                <a:cs typeface="Calibri" panose="020F0502020204030204" pitchFamily="34" charset="0"/>
              </a:rPr>
              <a:t> </a:t>
            </a:r>
            <a:r>
              <a:rPr lang="en-US" sz="2800" dirty="0" err="1">
                <a:solidFill>
                  <a:schemeClr val="accent4">
                    <a:lumMod val="50000"/>
                  </a:schemeClr>
                </a:solidFill>
                <a:latin typeface="Calibri" panose="020F0502020204030204" pitchFamily="34" charset="0"/>
                <a:cs typeface="Calibri" panose="020F0502020204030204" pitchFamily="34" charset="0"/>
              </a:rPr>
              <a:t>số</a:t>
            </a:r>
            <a:r>
              <a:rPr lang="en-US" sz="2800" dirty="0">
                <a:solidFill>
                  <a:schemeClr val="accent4">
                    <a:lumMod val="50000"/>
                  </a:schemeClr>
                </a:solidFill>
                <a:latin typeface="Calibri" panose="020F0502020204030204" pitchFamily="34" charset="0"/>
                <a:cs typeface="Calibri" panose="020F0502020204030204" pitchFamily="34" charset="0"/>
              </a:rPr>
              <a:t> 14</a:t>
            </a:r>
          </a:p>
          <a:p>
            <a:pPr marL="457200" indent="-457200" algn="just">
              <a:buFont typeface="Arial" panose="020B0604020202020204" pitchFamily="34" charset="0"/>
              <a:buChar char="•"/>
            </a:pPr>
            <a:r>
              <a:rPr lang="en-US" sz="2800" dirty="0">
                <a:solidFill>
                  <a:schemeClr val="accent4">
                    <a:lumMod val="50000"/>
                  </a:schemeClr>
                </a:solidFill>
                <a:latin typeface="Calibri" panose="020F0502020204030204" pitchFamily="34" charset="0"/>
                <a:cs typeface="Calibri" panose="020F0502020204030204" pitchFamily="34" charset="0"/>
              </a:rPr>
              <a:t>14 : 4 = 3 (</a:t>
            </a:r>
            <a:r>
              <a:rPr lang="en-US" sz="2800" dirty="0" err="1">
                <a:solidFill>
                  <a:schemeClr val="accent4">
                    <a:lumMod val="50000"/>
                  </a:schemeClr>
                </a:solidFill>
                <a:latin typeface="Calibri" panose="020F0502020204030204" pitchFamily="34" charset="0"/>
                <a:cs typeface="Calibri" panose="020F0502020204030204" pitchFamily="34" charset="0"/>
              </a:rPr>
              <a:t>dư</a:t>
            </a:r>
            <a:r>
              <a:rPr lang="en-US" sz="2800" dirty="0">
                <a:solidFill>
                  <a:schemeClr val="accent4">
                    <a:lumMod val="50000"/>
                  </a:schemeClr>
                </a:solidFill>
                <a:latin typeface="Calibri" panose="020F0502020204030204" pitchFamily="34" charset="0"/>
                <a:cs typeface="Calibri" panose="020F0502020204030204" pitchFamily="34" charset="0"/>
              </a:rPr>
              <a:t> 2)</a:t>
            </a:r>
            <a:endParaRPr lang="vi-VN" sz="2800" dirty="0">
              <a:solidFill>
                <a:schemeClr val="accent4">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4001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08"/>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205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1"/>
                                        </p:tgtEl>
                                        <p:attrNameLst>
                                          <p:attrName>style.visibility</p:attrName>
                                        </p:attrNameLst>
                                      </p:cBhvr>
                                      <p:to>
                                        <p:strVal val="visible"/>
                                      </p:to>
                                    </p:set>
                                    <p:animEffect transition="in" filter="fade">
                                      <p:cBhvr>
                                        <p:cTn id="18" dur="500"/>
                                        <p:tgtEl>
                                          <p:spTgt spid="1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fade">
                                      <p:cBhvr>
                                        <p:cTn id="23" dur="1000"/>
                                        <p:tgtEl>
                                          <p:spTgt spid="112"/>
                                        </p:tgtEl>
                                      </p:cBhvr>
                                    </p:animEffect>
                                    <p:anim calcmode="lin" valueType="num">
                                      <p:cBhvr>
                                        <p:cTn id="24" dur="1000" fill="hold"/>
                                        <p:tgtEl>
                                          <p:spTgt spid="112"/>
                                        </p:tgtEl>
                                        <p:attrNameLst>
                                          <p:attrName>ppt_x</p:attrName>
                                        </p:attrNameLst>
                                      </p:cBhvr>
                                      <p:tavLst>
                                        <p:tav tm="0">
                                          <p:val>
                                            <p:strVal val="#ppt_x"/>
                                          </p:val>
                                        </p:tav>
                                        <p:tav tm="100000">
                                          <p:val>
                                            <p:strVal val="#ppt_x"/>
                                          </p:val>
                                        </p:tav>
                                      </p:tavLst>
                                    </p:anim>
                                    <p:anim calcmode="lin" valueType="num">
                                      <p:cBhvr>
                                        <p:cTn id="25"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3"/>
                                        </p:tgtEl>
                                        <p:attrNameLst>
                                          <p:attrName>style.visibility</p:attrName>
                                        </p:attrNameLst>
                                      </p:cBhvr>
                                      <p:to>
                                        <p:strVal val="visible"/>
                                      </p:to>
                                    </p:set>
                                    <p:animEffect transition="in" filter="wipe(down)">
                                      <p:cBhvr>
                                        <p:cTn id="30" dur="500"/>
                                        <p:tgtEl>
                                          <p:spTgt spid="1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4"/>
                                        </p:tgtEl>
                                        <p:attrNameLst>
                                          <p:attrName>style.visibility</p:attrName>
                                        </p:attrNameLst>
                                      </p:cBhvr>
                                      <p:to>
                                        <p:strVal val="visible"/>
                                      </p:to>
                                    </p:set>
                                    <p:animEffect transition="in" filter="wipe(down)">
                                      <p:cBhvr>
                                        <p:cTn id="35" dur="500"/>
                                        <p:tgtEl>
                                          <p:spTgt spid="1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5"/>
                                        </p:tgtEl>
                                        <p:attrNameLst>
                                          <p:attrName>style.visibility</p:attrName>
                                        </p:attrNameLst>
                                      </p:cBhvr>
                                      <p:to>
                                        <p:strVal val="visible"/>
                                      </p:to>
                                    </p:set>
                                    <p:animEffect transition="in" filter="wipe(down)">
                                      <p:cBhvr>
                                        <p:cTn id="40" dur="500"/>
                                        <p:tgtEl>
                                          <p:spTgt spid="14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6"/>
                                        </p:tgtEl>
                                        <p:attrNameLst>
                                          <p:attrName>style.visibility</p:attrName>
                                        </p:attrNameLst>
                                      </p:cBhvr>
                                      <p:to>
                                        <p:strVal val="visible"/>
                                      </p:to>
                                    </p:set>
                                    <p:animEffect transition="in" filter="wipe(down)">
                                      <p:cBhvr>
                                        <p:cTn id="45" dur="500"/>
                                        <p:tgtEl>
                                          <p:spTgt spid="15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67"/>
                                        </p:tgtEl>
                                        <p:attrNameLst>
                                          <p:attrName>style.visibility</p:attrName>
                                        </p:attrNameLst>
                                      </p:cBhvr>
                                      <p:to>
                                        <p:strVal val="visible"/>
                                      </p:to>
                                    </p:set>
                                    <p:animEffect transition="in" filter="wipe(down)">
                                      <p:cBhvr>
                                        <p:cTn id="50" dur="500"/>
                                        <p:tgtEl>
                                          <p:spTgt spid="16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78"/>
                                        </p:tgtEl>
                                        <p:attrNameLst>
                                          <p:attrName>style.visibility</p:attrName>
                                        </p:attrNameLst>
                                      </p:cBhvr>
                                      <p:to>
                                        <p:strVal val="visible"/>
                                      </p:to>
                                    </p:set>
                                    <p:animEffect transition="in" filter="wipe(down)">
                                      <p:cBhvr>
                                        <p:cTn id="55" dur="500"/>
                                        <p:tgtEl>
                                          <p:spTgt spid="17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89"/>
                                        </p:tgtEl>
                                        <p:attrNameLst>
                                          <p:attrName>style.visibility</p:attrName>
                                        </p:attrNameLst>
                                      </p:cBhvr>
                                      <p:to>
                                        <p:strVal val="visible"/>
                                      </p:to>
                                    </p:set>
                                    <p:animEffect transition="in" filter="wipe(down)">
                                      <p:cBhvr>
                                        <p:cTn id="60" dur="500"/>
                                        <p:tgtEl>
                                          <p:spTgt spid="18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00"/>
                                        </p:tgtEl>
                                        <p:attrNameLst>
                                          <p:attrName>style.visibility</p:attrName>
                                        </p:attrNameLst>
                                      </p:cBhvr>
                                      <p:to>
                                        <p:strVal val="visible"/>
                                      </p:to>
                                    </p:set>
                                    <p:animEffect transition="in" filter="wipe(down)">
                                      <p:cBhvr>
                                        <p:cTn id="65" dur="500"/>
                                        <p:tgtEl>
                                          <p:spTgt spid="20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11"/>
                                        </p:tgtEl>
                                        <p:attrNameLst>
                                          <p:attrName>style.visibility</p:attrName>
                                        </p:attrNameLst>
                                      </p:cBhvr>
                                      <p:to>
                                        <p:strVal val="visible"/>
                                      </p:to>
                                    </p:set>
                                    <p:animEffect transition="in" filter="wipe(down)">
                                      <p:cBhvr>
                                        <p:cTn id="70" dur="500"/>
                                        <p:tgtEl>
                                          <p:spTgt spid="21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22"/>
                                        </p:tgtEl>
                                        <p:attrNameLst>
                                          <p:attrName>style.visibility</p:attrName>
                                        </p:attrNameLst>
                                      </p:cBhvr>
                                      <p:to>
                                        <p:strVal val="visible"/>
                                      </p:to>
                                    </p:set>
                                    <p:animEffect transition="in" filter="fade">
                                      <p:cBhvr>
                                        <p:cTn id="75" dur="500"/>
                                        <p:tgtEl>
                                          <p:spTgt spid="2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23"/>
                                        </p:tgtEl>
                                        <p:attrNameLst>
                                          <p:attrName>style.visibility</p:attrName>
                                        </p:attrNameLst>
                                      </p:cBhvr>
                                      <p:to>
                                        <p:strVal val="visible"/>
                                      </p:to>
                                    </p:set>
                                    <p:animEffect transition="in" filter="fade">
                                      <p:cBhvr>
                                        <p:cTn id="80" dur="500"/>
                                        <p:tgtEl>
                                          <p:spTgt spid="22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24"/>
                                        </p:tgtEl>
                                        <p:attrNameLst>
                                          <p:attrName>style.visibility</p:attrName>
                                        </p:attrNameLst>
                                      </p:cBhvr>
                                      <p:to>
                                        <p:strVal val="visible"/>
                                      </p:to>
                                    </p:set>
                                    <p:animEffect transition="in" filter="fade">
                                      <p:cBhvr>
                                        <p:cTn id="85" dur="500"/>
                                        <p:tgtEl>
                                          <p:spTgt spid="22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25"/>
                                        </p:tgtEl>
                                        <p:attrNameLst>
                                          <p:attrName>style.visibility</p:attrName>
                                        </p:attrNameLst>
                                      </p:cBhvr>
                                      <p:to>
                                        <p:strVal val="visible"/>
                                      </p:to>
                                    </p:set>
                                    <p:animEffect transition="in" filter="fade">
                                      <p:cBhvr>
                                        <p:cTn id="90" dur="500"/>
                                        <p:tgtEl>
                                          <p:spTgt spid="225"/>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527"/>
                                        </p:tgtEl>
                                        <p:attrNameLst>
                                          <p:attrName>style.visibility</p:attrName>
                                        </p:attrNameLst>
                                      </p:cBhvr>
                                      <p:to>
                                        <p:strVal val="visible"/>
                                      </p:to>
                                    </p:set>
                                    <p:animEffect transition="in" filter="fade">
                                      <p:cBhvr>
                                        <p:cTn id="95" dur="1000"/>
                                        <p:tgtEl>
                                          <p:spTgt spid="527"/>
                                        </p:tgtEl>
                                      </p:cBhvr>
                                    </p:animEffect>
                                    <p:anim calcmode="lin" valueType="num">
                                      <p:cBhvr>
                                        <p:cTn id="96" dur="1000" fill="hold"/>
                                        <p:tgtEl>
                                          <p:spTgt spid="527"/>
                                        </p:tgtEl>
                                        <p:attrNameLst>
                                          <p:attrName>ppt_x</p:attrName>
                                        </p:attrNameLst>
                                      </p:cBhvr>
                                      <p:tavLst>
                                        <p:tav tm="0">
                                          <p:val>
                                            <p:strVal val="#ppt_x"/>
                                          </p:val>
                                        </p:tav>
                                        <p:tav tm="100000">
                                          <p:val>
                                            <p:strVal val="#ppt_x"/>
                                          </p:val>
                                        </p:tav>
                                      </p:tavLst>
                                    </p:anim>
                                    <p:anim calcmode="lin" valueType="num">
                                      <p:cBhvr>
                                        <p:cTn id="97" dur="1000" fill="hold"/>
                                        <p:tgtEl>
                                          <p:spTgt spid="527"/>
                                        </p:tgtEl>
                                        <p:attrNameLst>
                                          <p:attrName>ppt_y</p:attrName>
                                        </p:attrNameLst>
                                      </p:cBhvr>
                                      <p:tavLst>
                                        <p:tav tm="0">
                                          <p:val>
                                            <p:strVal val="#ppt_y+.1"/>
                                          </p:val>
                                        </p:tav>
                                        <p:tav tm="100000">
                                          <p:val>
                                            <p:strVal val="#ppt_y"/>
                                          </p:val>
                                        </p:tav>
                                      </p:tavLst>
                                    </p:anim>
                                  </p:childTnLst>
                                </p:cTn>
                              </p:par>
                              <p:par>
                                <p:cTn id="98" presetID="10" presetClass="entr" presetSubtype="0" fill="hold" grpId="0" nodeType="withEffect">
                                  <p:stCondLst>
                                    <p:cond delay="1000"/>
                                  </p:stCondLst>
                                  <p:childTnLst>
                                    <p:set>
                                      <p:cBhvr>
                                        <p:cTn id="99" dur="1" fill="hold">
                                          <p:stCondLst>
                                            <p:cond delay="0"/>
                                          </p:stCondLst>
                                        </p:cTn>
                                        <p:tgtEl>
                                          <p:spTgt spid="2">
                                            <p:txEl>
                                              <p:pRg st="0" end="0"/>
                                            </p:txEl>
                                          </p:spTgt>
                                        </p:tgtEl>
                                        <p:attrNameLst>
                                          <p:attrName>style.visibility</p:attrName>
                                        </p:attrNameLst>
                                      </p:cBhvr>
                                      <p:to>
                                        <p:strVal val="visible"/>
                                      </p:to>
                                    </p:set>
                                    <p:animEffect transition="in" filter="fade">
                                      <p:cBhvr>
                                        <p:cTn id="100" dur="500"/>
                                        <p:tgtEl>
                                          <p:spTgt spid="2">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327"/>
                                        </p:tgtEl>
                                        <p:attrNameLst>
                                          <p:attrName>style.visibility</p:attrName>
                                        </p:attrNameLst>
                                      </p:cBhvr>
                                      <p:to>
                                        <p:strVal val="visible"/>
                                      </p:to>
                                    </p:set>
                                    <p:animEffect transition="in" filter="wipe(up)">
                                      <p:cBhvr>
                                        <p:cTn id="105" dur="500"/>
                                        <p:tgtEl>
                                          <p:spTgt spid="327"/>
                                        </p:tgtEl>
                                      </p:cBhvr>
                                    </p:animEffect>
                                  </p:childTnLst>
                                </p:cTn>
                              </p:par>
                            </p:childTnLst>
                          </p:cTn>
                        </p:par>
                      </p:childTnLst>
                    </p:cTn>
                  </p:par>
                  <p:par>
                    <p:cTn id="106" fill="hold">
                      <p:stCondLst>
                        <p:cond delay="indefinite"/>
                      </p:stCondLst>
                      <p:childTnLst>
                        <p:par>
                          <p:cTn id="107" fill="hold">
                            <p:stCondLst>
                              <p:cond delay="0"/>
                            </p:stCondLst>
                            <p:childTnLst>
                              <p:par>
                                <p:cTn id="108" presetID="26" presetClass="emph" presetSubtype="0" fill="hold" nodeType="clickEffect">
                                  <p:stCondLst>
                                    <p:cond delay="0"/>
                                  </p:stCondLst>
                                  <p:childTnLst>
                                    <p:animEffect transition="out" filter="fade">
                                      <p:cBhvr>
                                        <p:cTn id="109" dur="500" tmFilter="0, 0; .2, .5; .8, .5; 1, 0"/>
                                        <p:tgtEl>
                                          <p:spTgt spid="327"/>
                                        </p:tgtEl>
                                      </p:cBhvr>
                                    </p:animEffect>
                                    <p:animScale>
                                      <p:cBhvr>
                                        <p:cTn id="110" dur="250" autoRev="1" fill="hold"/>
                                        <p:tgtEl>
                                          <p:spTgt spid="327"/>
                                        </p:tgtEl>
                                      </p:cBhvr>
                                      <p:by x="105000" y="105000"/>
                                    </p:animScale>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227"/>
                                        </p:tgtEl>
                                        <p:attrNameLst>
                                          <p:attrName>style.visibility</p:attrName>
                                        </p:attrNameLst>
                                      </p:cBhvr>
                                      <p:to>
                                        <p:strVal val="visible"/>
                                      </p:to>
                                    </p:set>
                                    <p:animEffect transition="in" filter="fade">
                                      <p:cBhvr>
                                        <p:cTn id="115" dur="1000"/>
                                        <p:tgtEl>
                                          <p:spTgt spid="227"/>
                                        </p:tgtEl>
                                      </p:cBhvr>
                                    </p:animEffect>
                                    <p:anim calcmode="lin" valueType="num">
                                      <p:cBhvr>
                                        <p:cTn id="116" dur="1000" fill="hold"/>
                                        <p:tgtEl>
                                          <p:spTgt spid="227"/>
                                        </p:tgtEl>
                                        <p:attrNameLst>
                                          <p:attrName>ppt_x</p:attrName>
                                        </p:attrNameLst>
                                      </p:cBhvr>
                                      <p:tavLst>
                                        <p:tav tm="0">
                                          <p:val>
                                            <p:strVal val="#ppt_x"/>
                                          </p:val>
                                        </p:tav>
                                        <p:tav tm="100000">
                                          <p:val>
                                            <p:strVal val="#ppt_x"/>
                                          </p:val>
                                        </p:tav>
                                      </p:tavLst>
                                    </p:anim>
                                    <p:anim calcmode="lin" valueType="num">
                                      <p:cBhvr>
                                        <p:cTn id="117" dur="1000" fill="hold"/>
                                        <p:tgtEl>
                                          <p:spTgt spid="227"/>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228"/>
                                        </p:tgtEl>
                                        <p:attrNameLst>
                                          <p:attrName>style.visibility</p:attrName>
                                        </p:attrNameLst>
                                      </p:cBhvr>
                                      <p:to>
                                        <p:strVal val="visible"/>
                                      </p:to>
                                    </p:set>
                                    <p:animEffect transition="in" filter="wipe(down)">
                                      <p:cBhvr>
                                        <p:cTn id="122" dur="500"/>
                                        <p:tgtEl>
                                          <p:spTgt spid="228"/>
                                        </p:tgtEl>
                                      </p:cBhvr>
                                    </p:animEffect>
                                  </p:childTnLst>
                                </p:cTn>
                              </p:par>
                              <p:par>
                                <p:cTn id="123" presetID="22" presetClass="entr" presetSubtype="4" fill="hold" nodeType="withEffect">
                                  <p:stCondLst>
                                    <p:cond delay="0"/>
                                  </p:stCondLst>
                                  <p:childTnLst>
                                    <p:set>
                                      <p:cBhvr>
                                        <p:cTn id="124" dur="1" fill="hold">
                                          <p:stCondLst>
                                            <p:cond delay="0"/>
                                          </p:stCondLst>
                                        </p:cTn>
                                        <p:tgtEl>
                                          <p:spTgt spid="239"/>
                                        </p:tgtEl>
                                        <p:attrNameLst>
                                          <p:attrName>style.visibility</p:attrName>
                                        </p:attrNameLst>
                                      </p:cBhvr>
                                      <p:to>
                                        <p:strVal val="visible"/>
                                      </p:to>
                                    </p:set>
                                    <p:animEffect transition="in" filter="wipe(down)">
                                      <p:cBhvr>
                                        <p:cTn id="125" dur="500"/>
                                        <p:tgtEl>
                                          <p:spTgt spid="239"/>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250"/>
                                        </p:tgtEl>
                                        <p:attrNameLst>
                                          <p:attrName>style.visibility</p:attrName>
                                        </p:attrNameLst>
                                      </p:cBhvr>
                                      <p:to>
                                        <p:strVal val="visible"/>
                                      </p:to>
                                    </p:set>
                                    <p:animEffect transition="in" filter="wipe(down)">
                                      <p:cBhvr>
                                        <p:cTn id="130" dur="500"/>
                                        <p:tgtEl>
                                          <p:spTgt spid="250"/>
                                        </p:tgtEl>
                                      </p:cBhvr>
                                    </p:animEffect>
                                  </p:childTnLst>
                                </p:cTn>
                              </p:par>
                              <p:par>
                                <p:cTn id="131" presetID="22" presetClass="entr" presetSubtype="4" fill="hold" nodeType="withEffect">
                                  <p:stCondLst>
                                    <p:cond delay="0"/>
                                  </p:stCondLst>
                                  <p:childTnLst>
                                    <p:set>
                                      <p:cBhvr>
                                        <p:cTn id="132" dur="1" fill="hold">
                                          <p:stCondLst>
                                            <p:cond delay="0"/>
                                          </p:stCondLst>
                                        </p:cTn>
                                        <p:tgtEl>
                                          <p:spTgt spid="261"/>
                                        </p:tgtEl>
                                        <p:attrNameLst>
                                          <p:attrName>style.visibility</p:attrName>
                                        </p:attrNameLst>
                                      </p:cBhvr>
                                      <p:to>
                                        <p:strVal val="visible"/>
                                      </p:to>
                                    </p:set>
                                    <p:animEffect transition="in" filter="wipe(down)">
                                      <p:cBhvr>
                                        <p:cTn id="133" dur="500"/>
                                        <p:tgtEl>
                                          <p:spTgt spid="26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nodeType="clickEffect">
                                  <p:stCondLst>
                                    <p:cond delay="0"/>
                                  </p:stCondLst>
                                  <p:childTnLst>
                                    <p:set>
                                      <p:cBhvr>
                                        <p:cTn id="137" dur="1" fill="hold">
                                          <p:stCondLst>
                                            <p:cond delay="0"/>
                                          </p:stCondLst>
                                        </p:cTn>
                                        <p:tgtEl>
                                          <p:spTgt spid="272"/>
                                        </p:tgtEl>
                                        <p:attrNameLst>
                                          <p:attrName>style.visibility</p:attrName>
                                        </p:attrNameLst>
                                      </p:cBhvr>
                                      <p:to>
                                        <p:strVal val="visible"/>
                                      </p:to>
                                    </p:set>
                                    <p:animEffect transition="in" filter="wipe(down)">
                                      <p:cBhvr>
                                        <p:cTn id="138" dur="500"/>
                                        <p:tgtEl>
                                          <p:spTgt spid="272"/>
                                        </p:tgtEl>
                                      </p:cBhvr>
                                    </p:animEffect>
                                  </p:childTnLst>
                                </p:cTn>
                              </p:par>
                              <p:par>
                                <p:cTn id="139" presetID="22" presetClass="entr" presetSubtype="4" fill="hold" nodeType="withEffect">
                                  <p:stCondLst>
                                    <p:cond delay="0"/>
                                  </p:stCondLst>
                                  <p:childTnLst>
                                    <p:set>
                                      <p:cBhvr>
                                        <p:cTn id="140" dur="1" fill="hold">
                                          <p:stCondLst>
                                            <p:cond delay="0"/>
                                          </p:stCondLst>
                                        </p:cTn>
                                        <p:tgtEl>
                                          <p:spTgt spid="283"/>
                                        </p:tgtEl>
                                        <p:attrNameLst>
                                          <p:attrName>style.visibility</p:attrName>
                                        </p:attrNameLst>
                                      </p:cBhvr>
                                      <p:to>
                                        <p:strVal val="visible"/>
                                      </p:to>
                                    </p:set>
                                    <p:animEffect transition="in" filter="wipe(down)">
                                      <p:cBhvr>
                                        <p:cTn id="141" dur="500"/>
                                        <p:tgtEl>
                                          <p:spTgt spid="283"/>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nodeType="clickEffect">
                                  <p:stCondLst>
                                    <p:cond delay="0"/>
                                  </p:stCondLst>
                                  <p:childTnLst>
                                    <p:set>
                                      <p:cBhvr>
                                        <p:cTn id="145" dur="1" fill="hold">
                                          <p:stCondLst>
                                            <p:cond delay="0"/>
                                          </p:stCondLst>
                                        </p:cTn>
                                        <p:tgtEl>
                                          <p:spTgt spid="294"/>
                                        </p:tgtEl>
                                        <p:attrNameLst>
                                          <p:attrName>style.visibility</p:attrName>
                                        </p:attrNameLst>
                                      </p:cBhvr>
                                      <p:to>
                                        <p:strVal val="visible"/>
                                      </p:to>
                                    </p:set>
                                    <p:animEffect transition="in" filter="wipe(down)">
                                      <p:cBhvr>
                                        <p:cTn id="146" dur="500"/>
                                        <p:tgtEl>
                                          <p:spTgt spid="294"/>
                                        </p:tgtEl>
                                      </p:cBhvr>
                                    </p:animEffect>
                                  </p:childTnLst>
                                </p:cTn>
                              </p:par>
                              <p:par>
                                <p:cTn id="147" presetID="22" presetClass="entr" presetSubtype="4" fill="hold" nodeType="withEffect">
                                  <p:stCondLst>
                                    <p:cond delay="0"/>
                                  </p:stCondLst>
                                  <p:childTnLst>
                                    <p:set>
                                      <p:cBhvr>
                                        <p:cTn id="148" dur="1" fill="hold">
                                          <p:stCondLst>
                                            <p:cond delay="0"/>
                                          </p:stCondLst>
                                        </p:cTn>
                                        <p:tgtEl>
                                          <p:spTgt spid="305"/>
                                        </p:tgtEl>
                                        <p:attrNameLst>
                                          <p:attrName>style.visibility</p:attrName>
                                        </p:attrNameLst>
                                      </p:cBhvr>
                                      <p:to>
                                        <p:strVal val="visible"/>
                                      </p:to>
                                    </p:set>
                                    <p:animEffect transition="in" filter="wipe(down)">
                                      <p:cBhvr>
                                        <p:cTn id="149" dur="500"/>
                                        <p:tgtEl>
                                          <p:spTgt spid="305"/>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316"/>
                                        </p:tgtEl>
                                        <p:attrNameLst>
                                          <p:attrName>style.visibility</p:attrName>
                                        </p:attrNameLst>
                                      </p:cBhvr>
                                      <p:to>
                                        <p:strVal val="visible"/>
                                      </p:to>
                                    </p:set>
                                    <p:animEffect transition="in" filter="wipe(down)">
                                      <p:cBhvr>
                                        <p:cTn id="154" dur="500"/>
                                        <p:tgtEl>
                                          <p:spTgt spid="316"/>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328"/>
                                        </p:tgtEl>
                                        <p:attrNameLst>
                                          <p:attrName>style.visibility</p:attrName>
                                        </p:attrNameLst>
                                      </p:cBhvr>
                                      <p:to>
                                        <p:strVal val="visible"/>
                                      </p:to>
                                    </p:set>
                                    <p:animEffect transition="in" filter="fade">
                                      <p:cBhvr>
                                        <p:cTn id="159" dur="500"/>
                                        <p:tgtEl>
                                          <p:spTgt spid="328"/>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329"/>
                                        </p:tgtEl>
                                        <p:attrNameLst>
                                          <p:attrName>style.visibility</p:attrName>
                                        </p:attrNameLst>
                                      </p:cBhvr>
                                      <p:to>
                                        <p:strVal val="visible"/>
                                      </p:to>
                                    </p:set>
                                    <p:animEffect transition="in" filter="fade">
                                      <p:cBhvr>
                                        <p:cTn id="162" dur="500"/>
                                        <p:tgtEl>
                                          <p:spTgt spid="329"/>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330"/>
                                        </p:tgtEl>
                                        <p:attrNameLst>
                                          <p:attrName>style.visibility</p:attrName>
                                        </p:attrNameLst>
                                      </p:cBhvr>
                                      <p:to>
                                        <p:strVal val="visible"/>
                                      </p:to>
                                    </p:set>
                                    <p:animEffect transition="in" filter="fade">
                                      <p:cBhvr>
                                        <p:cTn id="165" dur="500"/>
                                        <p:tgtEl>
                                          <p:spTgt spid="330"/>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331"/>
                                        </p:tgtEl>
                                        <p:attrNameLst>
                                          <p:attrName>style.visibility</p:attrName>
                                        </p:attrNameLst>
                                      </p:cBhvr>
                                      <p:to>
                                        <p:strVal val="visible"/>
                                      </p:to>
                                    </p:set>
                                    <p:animEffect transition="in" filter="fade">
                                      <p:cBhvr>
                                        <p:cTn id="168" dur="500"/>
                                        <p:tgtEl>
                                          <p:spTgt spid="331"/>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1000"/>
                                  </p:stCondLst>
                                  <p:childTnLst>
                                    <p:set>
                                      <p:cBhvr>
                                        <p:cTn id="172" dur="1" fill="hold">
                                          <p:stCondLst>
                                            <p:cond delay="0"/>
                                          </p:stCondLst>
                                        </p:cTn>
                                        <p:tgtEl>
                                          <p:spTgt spid="2">
                                            <p:txEl>
                                              <p:pRg st="3" end="3"/>
                                            </p:txEl>
                                          </p:spTgt>
                                        </p:tgtEl>
                                        <p:attrNameLst>
                                          <p:attrName>style.visibility</p:attrName>
                                        </p:attrNameLst>
                                      </p:cBhvr>
                                      <p:to>
                                        <p:strVal val="visible"/>
                                      </p:to>
                                    </p:set>
                                    <p:animEffect transition="in" filter="fade">
                                      <p:cBhvr>
                                        <p:cTn id="173" dur="500"/>
                                        <p:tgtEl>
                                          <p:spTgt spid="2">
                                            <p:txEl>
                                              <p:pRg st="3" end="3"/>
                                            </p:txEl>
                                          </p:spTgt>
                                        </p:tgtEl>
                                      </p:cBhvr>
                                    </p:animEffect>
                                  </p:childTnLst>
                                </p:cTn>
                              </p:par>
                              <p:par>
                                <p:cTn id="174" presetID="10" presetClass="entr" presetSubtype="0" fill="hold" grpId="0" nodeType="withEffect">
                                  <p:stCondLst>
                                    <p:cond delay="1000"/>
                                  </p:stCondLst>
                                  <p:childTnLst>
                                    <p:set>
                                      <p:cBhvr>
                                        <p:cTn id="175" dur="1" fill="hold">
                                          <p:stCondLst>
                                            <p:cond delay="0"/>
                                          </p:stCondLst>
                                        </p:cTn>
                                        <p:tgtEl>
                                          <p:spTgt spid="2">
                                            <p:txEl>
                                              <p:pRg st="4" end="4"/>
                                            </p:txEl>
                                          </p:spTgt>
                                        </p:tgtEl>
                                        <p:attrNameLst>
                                          <p:attrName>style.visibility</p:attrName>
                                        </p:attrNameLst>
                                      </p:cBhvr>
                                      <p:to>
                                        <p:strVal val="visible"/>
                                      </p:to>
                                    </p:set>
                                    <p:animEffect transition="in" filter="fade">
                                      <p:cBhvr>
                                        <p:cTn id="176" dur="500"/>
                                        <p:tgtEl>
                                          <p:spTgt spid="2">
                                            <p:txEl>
                                              <p:pRg st="4" end="4"/>
                                            </p:txEl>
                                          </p:spTgt>
                                        </p:tgtEl>
                                      </p:cBhvr>
                                    </p:animEffect>
                                  </p:childTnLst>
                                </p:cTn>
                              </p:par>
                            </p:childTnLst>
                          </p:cTn>
                        </p:par>
                      </p:childTnLst>
                    </p:cTn>
                  </p:par>
                  <p:par>
                    <p:cTn id="177" fill="hold">
                      <p:stCondLst>
                        <p:cond delay="indefinite"/>
                      </p:stCondLst>
                      <p:childTnLst>
                        <p:par>
                          <p:cTn id="178" fill="hold">
                            <p:stCondLst>
                              <p:cond delay="0"/>
                            </p:stCondLst>
                            <p:childTnLst>
                              <p:par>
                                <p:cTn id="179" presetID="22" presetClass="entr" presetSubtype="1" fill="hold" nodeType="clickEffect">
                                  <p:stCondLst>
                                    <p:cond delay="0"/>
                                  </p:stCondLst>
                                  <p:childTnLst>
                                    <p:set>
                                      <p:cBhvr>
                                        <p:cTn id="180" dur="1" fill="hold">
                                          <p:stCondLst>
                                            <p:cond delay="0"/>
                                          </p:stCondLst>
                                        </p:cTn>
                                        <p:tgtEl>
                                          <p:spTgt spid="332"/>
                                        </p:tgtEl>
                                        <p:attrNameLst>
                                          <p:attrName>style.visibility</p:attrName>
                                        </p:attrNameLst>
                                      </p:cBhvr>
                                      <p:to>
                                        <p:strVal val="visible"/>
                                      </p:to>
                                    </p:set>
                                    <p:animEffect transition="in" filter="wipe(up)">
                                      <p:cBhvr>
                                        <p:cTn id="181" dur="500"/>
                                        <p:tgtEl>
                                          <p:spTgt spid="332"/>
                                        </p:tgtEl>
                                      </p:cBhvr>
                                    </p:animEffect>
                                  </p:childTnLst>
                                </p:cTn>
                              </p:par>
                            </p:childTnLst>
                          </p:cTn>
                        </p:par>
                      </p:childTnLst>
                    </p:cTn>
                  </p:par>
                  <p:par>
                    <p:cTn id="182" fill="hold">
                      <p:stCondLst>
                        <p:cond delay="indefinite"/>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332"/>
                                        </p:tgtEl>
                                      </p:cBhvr>
                                    </p:animEffect>
                                    <p:animScale>
                                      <p:cBhvr>
                                        <p:cTn id="186" dur="250" autoRev="1" fill="hold"/>
                                        <p:tgtEl>
                                          <p:spTgt spid="332"/>
                                        </p:tgtEl>
                                      </p:cBhvr>
                                      <p:by x="105000" y="105000"/>
                                    </p:animScale>
                                  </p:childTnLst>
                                </p:cTn>
                              </p:par>
                            </p:childTnLst>
                          </p:cTn>
                        </p:par>
                      </p:childTnLst>
                    </p:cTn>
                  </p:par>
                  <p:par>
                    <p:cTn id="187" fill="hold">
                      <p:stCondLst>
                        <p:cond delay="indefinite"/>
                      </p:stCondLst>
                      <p:childTnLst>
                        <p:par>
                          <p:cTn id="188" fill="hold">
                            <p:stCondLst>
                              <p:cond delay="0"/>
                            </p:stCondLst>
                            <p:childTnLst>
                              <p:par>
                                <p:cTn id="189" presetID="22" presetClass="entr" presetSubtype="4" fill="hold" nodeType="clickEffect">
                                  <p:stCondLst>
                                    <p:cond delay="0"/>
                                  </p:stCondLst>
                                  <p:childTnLst>
                                    <p:set>
                                      <p:cBhvr>
                                        <p:cTn id="190" dur="1" fill="hold">
                                          <p:stCondLst>
                                            <p:cond delay="0"/>
                                          </p:stCondLst>
                                        </p:cTn>
                                        <p:tgtEl>
                                          <p:spTgt spid="423"/>
                                        </p:tgtEl>
                                        <p:attrNameLst>
                                          <p:attrName>style.visibility</p:attrName>
                                        </p:attrNameLst>
                                      </p:cBhvr>
                                      <p:to>
                                        <p:strVal val="visible"/>
                                      </p:to>
                                    </p:set>
                                    <p:animEffect transition="in" filter="wipe(down)">
                                      <p:cBhvr>
                                        <p:cTn id="191" dur="500"/>
                                        <p:tgtEl>
                                          <p:spTgt spid="423"/>
                                        </p:tgtEl>
                                      </p:cBhvr>
                                    </p:animEffect>
                                  </p:childTnLst>
                                </p:cTn>
                              </p:par>
                              <p:par>
                                <p:cTn id="192" presetID="22" presetClass="entr" presetSubtype="4" fill="hold" nodeType="withEffect">
                                  <p:stCondLst>
                                    <p:cond delay="0"/>
                                  </p:stCondLst>
                                  <p:childTnLst>
                                    <p:set>
                                      <p:cBhvr>
                                        <p:cTn id="193" dur="1" fill="hold">
                                          <p:stCondLst>
                                            <p:cond delay="0"/>
                                          </p:stCondLst>
                                        </p:cTn>
                                        <p:tgtEl>
                                          <p:spTgt spid="434"/>
                                        </p:tgtEl>
                                        <p:attrNameLst>
                                          <p:attrName>style.visibility</p:attrName>
                                        </p:attrNameLst>
                                      </p:cBhvr>
                                      <p:to>
                                        <p:strVal val="visible"/>
                                      </p:to>
                                    </p:set>
                                    <p:animEffect transition="in" filter="wipe(down)">
                                      <p:cBhvr>
                                        <p:cTn id="194" dur="500"/>
                                        <p:tgtEl>
                                          <p:spTgt spid="434"/>
                                        </p:tgtEl>
                                      </p:cBhvr>
                                    </p:animEffect>
                                  </p:childTnLst>
                                </p:cTn>
                              </p:par>
                              <p:par>
                                <p:cTn id="195" presetID="22" presetClass="entr" presetSubtype="4" fill="hold" nodeType="withEffect">
                                  <p:stCondLst>
                                    <p:cond delay="0"/>
                                  </p:stCondLst>
                                  <p:childTnLst>
                                    <p:set>
                                      <p:cBhvr>
                                        <p:cTn id="196" dur="1" fill="hold">
                                          <p:stCondLst>
                                            <p:cond delay="0"/>
                                          </p:stCondLst>
                                        </p:cTn>
                                        <p:tgtEl>
                                          <p:spTgt spid="445"/>
                                        </p:tgtEl>
                                        <p:attrNameLst>
                                          <p:attrName>style.visibility</p:attrName>
                                        </p:attrNameLst>
                                      </p:cBhvr>
                                      <p:to>
                                        <p:strVal val="visible"/>
                                      </p:to>
                                    </p:set>
                                    <p:animEffect transition="in" filter="wipe(down)">
                                      <p:cBhvr>
                                        <p:cTn id="197" dur="500"/>
                                        <p:tgtEl>
                                          <p:spTgt spid="445"/>
                                        </p:tgtEl>
                                      </p:cBhvr>
                                    </p:animEffect>
                                  </p:childTnLst>
                                </p:cTn>
                              </p:par>
                              <p:par>
                                <p:cTn id="198" presetID="22" presetClass="entr" presetSubtype="4" fill="hold" nodeType="withEffect">
                                  <p:stCondLst>
                                    <p:cond delay="0"/>
                                  </p:stCondLst>
                                  <p:childTnLst>
                                    <p:set>
                                      <p:cBhvr>
                                        <p:cTn id="199" dur="1" fill="hold">
                                          <p:stCondLst>
                                            <p:cond delay="0"/>
                                          </p:stCondLst>
                                        </p:cTn>
                                        <p:tgtEl>
                                          <p:spTgt spid="456"/>
                                        </p:tgtEl>
                                        <p:attrNameLst>
                                          <p:attrName>style.visibility</p:attrName>
                                        </p:attrNameLst>
                                      </p:cBhvr>
                                      <p:to>
                                        <p:strVal val="visible"/>
                                      </p:to>
                                    </p:set>
                                    <p:animEffect transition="in" filter="wipe(down)">
                                      <p:cBhvr>
                                        <p:cTn id="200" dur="500"/>
                                        <p:tgtEl>
                                          <p:spTgt spid="456"/>
                                        </p:tgtEl>
                                      </p:cBhvr>
                                    </p:animEffect>
                                  </p:childTnLst>
                                </p:cTn>
                              </p:par>
                              <p:par>
                                <p:cTn id="201" presetID="22" presetClass="entr" presetSubtype="4" fill="hold" nodeType="withEffect">
                                  <p:stCondLst>
                                    <p:cond delay="0"/>
                                  </p:stCondLst>
                                  <p:childTnLst>
                                    <p:set>
                                      <p:cBhvr>
                                        <p:cTn id="202" dur="1" fill="hold">
                                          <p:stCondLst>
                                            <p:cond delay="0"/>
                                          </p:stCondLst>
                                        </p:cTn>
                                        <p:tgtEl>
                                          <p:spTgt spid="467"/>
                                        </p:tgtEl>
                                        <p:attrNameLst>
                                          <p:attrName>style.visibility</p:attrName>
                                        </p:attrNameLst>
                                      </p:cBhvr>
                                      <p:to>
                                        <p:strVal val="visible"/>
                                      </p:to>
                                    </p:set>
                                    <p:animEffect transition="in" filter="wipe(down)">
                                      <p:cBhvr>
                                        <p:cTn id="203" dur="500"/>
                                        <p:tgtEl>
                                          <p:spTgt spid="467"/>
                                        </p:tgtEl>
                                      </p:cBhvr>
                                    </p:animEffect>
                                  </p:childTnLst>
                                </p:cTn>
                              </p:par>
                              <p:par>
                                <p:cTn id="204" presetID="22" presetClass="entr" presetSubtype="4" fill="hold" nodeType="withEffect">
                                  <p:stCondLst>
                                    <p:cond delay="0"/>
                                  </p:stCondLst>
                                  <p:childTnLst>
                                    <p:set>
                                      <p:cBhvr>
                                        <p:cTn id="205" dur="1" fill="hold">
                                          <p:stCondLst>
                                            <p:cond delay="0"/>
                                          </p:stCondLst>
                                        </p:cTn>
                                        <p:tgtEl>
                                          <p:spTgt spid="478"/>
                                        </p:tgtEl>
                                        <p:attrNameLst>
                                          <p:attrName>style.visibility</p:attrName>
                                        </p:attrNameLst>
                                      </p:cBhvr>
                                      <p:to>
                                        <p:strVal val="visible"/>
                                      </p:to>
                                    </p:set>
                                    <p:animEffect transition="in" filter="wipe(down)">
                                      <p:cBhvr>
                                        <p:cTn id="206" dur="500"/>
                                        <p:tgtEl>
                                          <p:spTgt spid="478"/>
                                        </p:tgtEl>
                                      </p:cBhvr>
                                    </p:animEffect>
                                  </p:childTnLst>
                                </p:cTn>
                              </p:par>
                              <p:par>
                                <p:cTn id="207" presetID="22" presetClass="entr" presetSubtype="4" fill="hold" nodeType="withEffect">
                                  <p:stCondLst>
                                    <p:cond delay="0"/>
                                  </p:stCondLst>
                                  <p:childTnLst>
                                    <p:set>
                                      <p:cBhvr>
                                        <p:cTn id="208" dur="1" fill="hold">
                                          <p:stCondLst>
                                            <p:cond delay="0"/>
                                          </p:stCondLst>
                                        </p:cTn>
                                        <p:tgtEl>
                                          <p:spTgt spid="489"/>
                                        </p:tgtEl>
                                        <p:attrNameLst>
                                          <p:attrName>style.visibility</p:attrName>
                                        </p:attrNameLst>
                                      </p:cBhvr>
                                      <p:to>
                                        <p:strVal val="visible"/>
                                      </p:to>
                                    </p:set>
                                    <p:animEffect transition="in" filter="wipe(down)">
                                      <p:cBhvr>
                                        <p:cTn id="209" dur="500"/>
                                        <p:tgtEl>
                                          <p:spTgt spid="489"/>
                                        </p:tgtEl>
                                      </p:cBhvr>
                                    </p:animEffect>
                                  </p:childTnLst>
                                </p:cTn>
                              </p:par>
                              <p:par>
                                <p:cTn id="210" presetID="22" presetClass="entr" presetSubtype="4" fill="hold" nodeType="withEffect">
                                  <p:stCondLst>
                                    <p:cond delay="0"/>
                                  </p:stCondLst>
                                  <p:childTnLst>
                                    <p:set>
                                      <p:cBhvr>
                                        <p:cTn id="211" dur="1" fill="hold">
                                          <p:stCondLst>
                                            <p:cond delay="0"/>
                                          </p:stCondLst>
                                        </p:cTn>
                                        <p:tgtEl>
                                          <p:spTgt spid="500"/>
                                        </p:tgtEl>
                                        <p:attrNameLst>
                                          <p:attrName>style.visibility</p:attrName>
                                        </p:attrNameLst>
                                      </p:cBhvr>
                                      <p:to>
                                        <p:strVal val="visible"/>
                                      </p:to>
                                    </p:set>
                                    <p:animEffect transition="in" filter="wipe(down)">
                                      <p:cBhvr>
                                        <p:cTn id="212" dur="500"/>
                                        <p:tgtEl>
                                          <p:spTgt spid="500"/>
                                        </p:tgtEl>
                                      </p:cBhvr>
                                    </p:animEffect>
                                  </p:childTnLst>
                                </p:cTn>
                              </p:par>
                            </p:childTnLst>
                          </p:cTn>
                        </p:par>
                      </p:childTnLst>
                    </p:cTn>
                  </p:par>
                  <p:par>
                    <p:cTn id="213" fill="hold">
                      <p:stCondLst>
                        <p:cond delay="indefinite"/>
                      </p:stCondLst>
                      <p:childTnLst>
                        <p:par>
                          <p:cTn id="214" fill="hold">
                            <p:stCondLst>
                              <p:cond delay="0"/>
                            </p:stCondLst>
                            <p:childTnLst>
                              <p:par>
                                <p:cTn id="215" presetID="26" presetClass="emph" presetSubtype="0" fill="hold" nodeType="clickEffect">
                                  <p:stCondLst>
                                    <p:cond delay="0"/>
                                  </p:stCondLst>
                                  <p:childTnLst>
                                    <p:animEffect transition="out" filter="fade">
                                      <p:cBhvr>
                                        <p:cTn id="216" dur="500" tmFilter="0, 0; .2, .5; .8, .5; 1, 0"/>
                                        <p:tgtEl>
                                          <p:spTgt spid="316"/>
                                        </p:tgtEl>
                                      </p:cBhvr>
                                    </p:animEffect>
                                    <p:animScale>
                                      <p:cBhvr>
                                        <p:cTn id="217" dur="250" autoRev="1" fill="hold"/>
                                        <p:tgtEl>
                                          <p:spTgt spid="316"/>
                                        </p:tgtEl>
                                      </p:cBhvr>
                                      <p:by x="105000" y="105000"/>
                                    </p:animScale>
                                  </p:childTnLst>
                                </p:cTn>
                              </p:par>
                            </p:childTnLst>
                          </p:cTn>
                        </p:par>
                      </p:childTnLst>
                    </p:cTn>
                  </p:par>
                  <p:par>
                    <p:cTn id="218" fill="hold">
                      <p:stCondLst>
                        <p:cond delay="indefinite"/>
                      </p:stCondLst>
                      <p:childTnLst>
                        <p:par>
                          <p:cTn id="219" fill="hold">
                            <p:stCondLst>
                              <p:cond delay="0"/>
                            </p:stCondLst>
                            <p:childTnLst>
                              <p:par>
                                <p:cTn id="220" presetID="42" presetClass="entr" presetSubtype="0" fill="hold" grpId="0" nodeType="clickEffect">
                                  <p:stCondLst>
                                    <p:cond delay="0"/>
                                  </p:stCondLst>
                                  <p:childTnLst>
                                    <p:set>
                                      <p:cBhvr>
                                        <p:cTn id="221" dur="1" fill="hold">
                                          <p:stCondLst>
                                            <p:cond delay="0"/>
                                          </p:stCondLst>
                                        </p:cTn>
                                        <p:tgtEl>
                                          <p:spTgt spid="511"/>
                                        </p:tgtEl>
                                        <p:attrNameLst>
                                          <p:attrName>style.visibility</p:attrName>
                                        </p:attrNameLst>
                                      </p:cBhvr>
                                      <p:to>
                                        <p:strVal val="visible"/>
                                      </p:to>
                                    </p:set>
                                    <p:animEffect transition="in" filter="fade">
                                      <p:cBhvr>
                                        <p:cTn id="222" dur="1000"/>
                                        <p:tgtEl>
                                          <p:spTgt spid="511"/>
                                        </p:tgtEl>
                                      </p:cBhvr>
                                    </p:animEffect>
                                    <p:anim calcmode="lin" valueType="num">
                                      <p:cBhvr>
                                        <p:cTn id="223" dur="1000" fill="hold"/>
                                        <p:tgtEl>
                                          <p:spTgt spid="511"/>
                                        </p:tgtEl>
                                        <p:attrNameLst>
                                          <p:attrName>ppt_x</p:attrName>
                                        </p:attrNameLst>
                                      </p:cBhvr>
                                      <p:tavLst>
                                        <p:tav tm="0">
                                          <p:val>
                                            <p:strVal val="#ppt_x"/>
                                          </p:val>
                                        </p:tav>
                                        <p:tav tm="100000">
                                          <p:val>
                                            <p:strVal val="#ppt_x"/>
                                          </p:val>
                                        </p:tav>
                                      </p:tavLst>
                                    </p:anim>
                                    <p:anim calcmode="lin" valueType="num">
                                      <p:cBhvr>
                                        <p:cTn id="224" dur="1000" fill="hold"/>
                                        <p:tgtEl>
                                          <p:spTgt spid="511"/>
                                        </p:tgtEl>
                                        <p:attrNameLst>
                                          <p:attrName>ppt_y</p:attrName>
                                        </p:attrNameLst>
                                      </p:cBhvr>
                                      <p:tavLst>
                                        <p:tav tm="0">
                                          <p:val>
                                            <p:strVal val="#ppt_y+.1"/>
                                          </p:val>
                                        </p:tav>
                                        <p:tav tm="100000">
                                          <p:val>
                                            <p:strVal val="#ppt_y"/>
                                          </p:val>
                                        </p:tav>
                                      </p:tavLst>
                                    </p:anim>
                                  </p:childTnLst>
                                </p:cTn>
                              </p:par>
                            </p:childTnLst>
                          </p:cTn>
                        </p:par>
                      </p:childTnLst>
                    </p:cTn>
                  </p:par>
                  <p:par>
                    <p:cTn id="225" fill="hold">
                      <p:stCondLst>
                        <p:cond delay="indefinite"/>
                      </p:stCondLst>
                      <p:childTnLst>
                        <p:par>
                          <p:cTn id="226" fill="hold">
                            <p:stCondLst>
                              <p:cond delay="0"/>
                            </p:stCondLst>
                            <p:childTnLst>
                              <p:par>
                                <p:cTn id="227" presetID="10" presetClass="entr" presetSubtype="0" fill="hold" grpId="0" nodeType="clickEffect">
                                  <p:stCondLst>
                                    <p:cond delay="0"/>
                                  </p:stCondLst>
                                  <p:childTnLst>
                                    <p:set>
                                      <p:cBhvr>
                                        <p:cTn id="228" dur="1" fill="hold">
                                          <p:stCondLst>
                                            <p:cond delay="0"/>
                                          </p:stCondLst>
                                        </p:cTn>
                                        <p:tgtEl>
                                          <p:spTgt spid="512"/>
                                        </p:tgtEl>
                                        <p:attrNameLst>
                                          <p:attrName>style.visibility</p:attrName>
                                        </p:attrNameLst>
                                      </p:cBhvr>
                                      <p:to>
                                        <p:strVal val="visible"/>
                                      </p:to>
                                    </p:set>
                                    <p:animEffect transition="in" filter="fade">
                                      <p:cBhvr>
                                        <p:cTn id="229" dur="500"/>
                                        <p:tgtEl>
                                          <p:spTgt spid="512"/>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ntr" presetSubtype="0" fill="hold" grpId="0" nodeType="clickEffect">
                                  <p:stCondLst>
                                    <p:cond delay="0"/>
                                  </p:stCondLst>
                                  <p:childTnLst>
                                    <p:set>
                                      <p:cBhvr>
                                        <p:cTn id="233" dur="1" fill="hold">
                                          <p:stCondLst>
                                            <p:cond delay="0"/>
                                          </p:stCondLst>
                                        </p:cTn>
                                        <p:tgtEl>
                                          <p:spTgt spid="513"/>
                                        </p:tgtEl>
                                        <p:attrNameLst>
                                          <p:attrName>style.visibility</p:attrName>
                                        </p:attrNameLst>
                                      </p:cBhvr>
                                      <p:to>
                                        <p:strVal val="visible"/>
                                      </p:to>
                                    </p:set>
                                    <p:animEffect transition="in" filter="fade">
                                      <p:cBhvr>
                                        <p:cTn id="234" dur="500"/>
                                        <p:tgtEl>
                                          <p:spTgt spid="513"/>
                                        </p:tgtEl>
                                      </p:cBhvr>
                                    </p:animEffect>
                                  </p:childTnLst>
                                </p:cTn>
                              </p:par>
                            </p:childTnLst>
                          </p:cTn>
                        </p:par>
                      </p:childTnLst>
                    </p:cTn>
                  </p:par>
                  <p:par>
                    <p:cTn id="235" fill="hold">
                      <p:stCondLst>
                        <p:cond delay="indefinite"/>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514"/>
                                        </p:tgtEl>
                                        <p:attrNameLst>
                                          <p:attrName>style.visibility</p:attrName>
                                        </p:attrNameLst>
                                      </p:cBhvr>
                                      <p:to>
                                        <p:strVal val="visible"/>
                                      </p:to>
                                    </p:set>
                                    <p:animEffect transition="in" filter="fade">
                                      <p:cBhvr>
                                        <p:cTn id="239" dur="500"/>
                                        <p:tgtEl>
                                          <p:spTgt spid="514"/>
                                        </p:tgtEl>
                                      </p:cBhvr>
                                    </p:animEffec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grpId="0" nodeType="clickEffect">
                                  <p:stCondLst>
                                    <p:cond delay="0"/>
                                  </p:stCondLst>
                                  <p:childTnLst>
                                    <p:set>
                                      <p:cBhvr>
                                        <p:cTn id="243" dur="1" fill="hold">
                                          <p:stCondLst>
                                            <p:cond delay="0"/>
                                          </p:stCondLst>
                                        </p:cTn>
                                        <p:tgtEl>
                                          <p:spTgt spid="515"/>
                                        </p:tgtEl>
                                        <p:attrNameLst>
                                          <p:attrName>style.visibility</p:attrName>
                                        </p:attrNameLst>
                                      </p:cBhvr>
                                      <p:to>
                                        <p:strVal val="visible"/>
                                      </p:to>
                                    </p:set>
                                    <p:animEffect transition="in" filter="fade">
                                      <p:cBhvr>
                                        <p:cTn id="244" dur="500"/>
                                        <p:tgtEl>
                                          <p:spTgt spid="515"/>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516"/>
                                        </p:tgtEl>
                                        <p:attrNameLst>
                                          <p:attrName>style.visibility</p:attrName>
                                        </p:attrNameLst>
                                      </p:cBhvr>
                                      <p:to>
                                        <p:strVal val="visible"/>
                                      </p:to>
                                    </p:set>
                                    <p:animEffect transition="in" filter="fade">
                                      <p:cBhvr>
                                        <p:cTn id="247" dur="500"/>
                                        <p:tgtEl>
                                          <p:spTgt spid="516"/>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517"/>
                                        </p:tgtEl>
                                        <p:attrNameLst>
                                          <p:attrName>style.visibility</p:attrName>
                                        </p:attrNameLst>
                                      </p:cBhvr>
                                      <p:to>
                                        <p:strVal val="visible"/>
                                      </p:to>
                                    </p:set>
                                    <p:animEffect transition="in" filter="fade">
                                      <p:cBhvr>
                                        <p:cTn id="250" dur="500"/>
                                        <p:tgtEl>
                                          <p:spTgt spid="517"/>
                                        </p:tgtEl>
                                      </p:cBhvr>
                                    </p:animEffect>
                                  </p:child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grpId="0" nodeType="clickEffect">
                                  <p:stCondLst>
                                    <p:cond delay="0"/>
                                  </p:stCondLst>
                                  <p:childTnLst>
                                    <p:set>
                                      <p:cBhvr>
                                        <p:cTn id="254" dur="1" fill="hold">
                                          <p:stCondLst>
                                            <p:cond delay="0"/>
                                          </p:stCondLst>
                                        </p:cTn>
                                        <p:tgtEl>
                                          <p:spTgt spid="518"/>
                                        </p:tgtEl>
                                        <p:attrNameLst>
                                          <p:attrName>style.visibility</p:attrName>
                                        </p:attrNameLst>
                                      </p:cBhvr>
                                      <p:to>
                                        <p:strVal val="visible"/>
                                      </p:to>
                                    </p:set>
                                    <p:animEffect transition="in" filter="fade">
                                      <p:cBhvr>
                                        <p:cTn id="255" dur="500"/>
                                        <p:tgtEl>
                                          <p:spTgt spid="518"/>
                                        </p:tgtEl>
                                      </p:cBhvr>
                                    </p:animEffect>
                                  </p:childTnLst>
                                </p:cTn>
                              </p:par>
                              <p:par>
                                <p:cTn id="256" presetID="10" presetClass="entr" presetSubtype="0" fill="hold" grpId="0" nodeType="withEffect">
                                  <p:stCondLst>
                                    <p:cond delay="0"/>
                                  </p:stCondLst>
                                  <p:childTnLst>
                                    <p:set>
                                      <p:cBhvr>
                                        <p:cTn id="257" dur="1" fill="hold">
                                          <p:stCondLst>
                                            <p:cond delay="0"/>
                                          </p:stCondLst>
                                        </p:cTn>
                                        <p:tgtEl>
                                          <p:spTgt spid="519"/>
                                        </p:tgtEl>
                                        <p:attrNameLst>
                                          <p:attrName>style.visibility</p:attrName>
                                        </p:attrNameLst>
                                      </p:cBhvr>
                                      <p:to>
                                        <p:strVal val="visible"/>
                                      </p:to>
                                    </p:set>
                                    <p:animEffect transition="in" filter="fade">
                                      <p:cBhvr>
                                        <p:cTn id="258" dur="500"/>
                                        <p:tgtEl>
                                          <p:spTgt spid="519"/>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520"/>
                                        </p:tgtEl>
                                        <p:attrNameLst>
                                          <p:attrName>style.visibility</p:attrName>
                                        </p:attrNameLst>
                                      </p:cBhvr>
                                      <p:to>
                                        <p:strVal val="visible"/>
                                      </p:to>
                                    </p:set>
                                    <p:animEffect transition="in" filter="fade">
                                      <p:cBhvr>
                                        <p:cTn id="261" dur="500"/>
                                        <p:tgtEl>
                                          <p:spTgt spid="520"/>
                                        </p:tgtEl>
                                      </p:cBhvr>
                                    </p:animEffec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grpId="0" nodeType="clickEffect">
                                  <p:stCondLst>
                                    <p:cond delay="0"/>
                                  </p:stCondLst>
                                  <p:childTnLst>
                                    <p:set>
                                      <p:cBhvr>
                                        <p:cTn id="265" dur="1" fill="hold">
                                          <p:stCondLst>
                                            <p:cond delay="0"/>
                                          </p:stCondLst>
                                        </p:cTn>
                                        <p:tgtEl>
                                          <p:spTgt spid="521"/>
                                        </p:tgtEl>
                                        <p:attrNameLst>
                                          <p:attrName>style.visibility</p:attrName>
                                        </p:attrNameLst>
                                      </p:cBhvr>
                                      <p:to>
                                        <p:strVal val="visible"/>
                                      </p:to>
                                    </p:set>
                                    <p:animEffect transition="in" filter="fade">
                                      <p:cBhvr>
                                        <p:cTn id="266" dur="500"/>
                                        <p:tgtEl>
                                          <p:spTgt spid="521"/>
                                        </p:tgtEl>
                                      </p:cBhvr>
                                    </p:animEffect>
                                  </p:childTnLst>
                                </p:cTn>
                              </p:par>
                            </p:childTnLst>
                          </p:cTn>
                        </p:par>
                      </p:childTnLst>
                    </p:cTn>
                  </p:par>
                  <p:par>
                    <p:cTn id="267" fill="hold">
                      <p:stCondLst>
                        <p:cond delay="indefinite"/>
                      </p:stCondLst>
                      <p:childTnLst>
                        <p:par>
                          <p:cTn id="268" fill="hold">
                            <p:stCondLst>
                              <p:cond delay="0"/>
                            </p:stCondLst>
                            <p:childTnLst>
                              <p:par>
                                <p:cTn id="269" presetID="10" presetClass="entr" presetSubtype="0" fill="hold" grpId="0" nodeType="clickEffect">
                                  <p:stCondLst>
                                    <p:cond delay="0"/>
                                  </p:stCondLst>
                                  <p:childTnLst>
                                    <p:set>
                                      <p:cBhvr>
                                        <p:cTn id="270" dur="1" fill="hold">
                                          <p:stCondLst>
                                            <p:cond delay="0"/>
                                          </p:stCondLst>
                                        </p:cTn>
                                        <p:tgtEl>
                                          <p:spTgt spid="522"/>
                                        </p:tgtEl>
                                        <p:attrNameLst>
                                          <p:attrName>style.visibility</p:attrName>
                                        </p:attrNameLst>
                                      </p:cBhvr>
                                      <p:to>
                                        <p:strVal val="visible"/>
                                      </p:to>
                                    </p:set>
                                    <p:animEffect transition="in" filter="fade">
                                      <p:cBhvr>
                                        <p:cTn id="271" dur="500"/>
                                        <p:tgtEl>
                                          <p:spTgt spid="522"/>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523"/>
                                        </p:tgtEl>
                                        <p:attrNameLst>
                                          <p:attrName>style.visibility</p:attrName>
                                        </p:attrNameLst>
                                      </p:cBhvr>
                                      <p:to>
                                        <p:strVal val="visible"/>
                                      </p:to>
                                    </p:set>
                                    <p:animEffect transition="in" filter="fade">
                                      <p:cBhvr>
                                        <p:cTn id="274" dur="500"/>
                                        <p:tgtEl>
                                          <p:spTgt spid="523"/>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524"/>
                                        </p:tgtEl>
                                        <p:attrNameLst>
                                          <p:attrName>style.visibility</p:attrName>
                                        </p:attrNameLst>
                                      </p:cBhvr>
                                      <p:to>
                                        <p:strVal val="visible"/>
                                      </p:to>
                                    </p:set>
                                    <p:animEffect transition="in" filter="fade">
                                      <p:cBhvr>
                                        <p:cTn id="277" dur="500"/>
                                        <p:tgtEl>
                                          <p:spTgt spid="524"/>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525"/>
                                        </p:tgtEl>
                                        <p:attrNameLst>
                                          <p:attrName>style.visibility</p:attrName>
                                        </p:attrNameLst>
                                      </p:cBhvr>
                                      <p:to>
                                        <p:strVal val="visible"/>
                                      </p:to>
                                    </p:set>
                                    <p:animEffect transition="in" filter="fade">
                                      <p:cBhvr>
                                        <p:cTn id="280" dur="500"/>
                                        <p:tgtEl>
                                          <p:spTgt spid="525"/>
                                        </p:tgtEl>
                                      </p:cBhvr>
                                    </p:animEffect>
                                  </p:childTnLst>
                                </p:cTn>
                              </p:par>
                            </p:childTnLst>
                          </p:cTn>
                        </p:par>
                      </p:childTnLst>
                    </p:cTn>
                  </p:par>
                  <p:par>
                    <p:cTn id="281" fill="hold">
                      <p:stCondLst>
                        <p:cond delay="indefinite"/>
                      </p:stCondLst>
                      <p:childTnLst>
                        <p:par>
                          <p:cTn id="282" fill="hold">
                            <p:stCondLst>
                              <p:cond delay="0"/>
                            </p:stCondLst>
                            <p:childTnLst>
                              <p:par>
                                <p:cTn id="283" presetID="10" presetClass="entr" presetSubtype="0" fill="hold" grpId="0" nodeType="clickEffect">
                                  <p:stCondLst>
                                    <p:cond delay="0"/>
                                  </p:stCondLst>
                                  <p:childTnLst>
                                    <p:set>
                                      <p:cBhvr>
                                        <p:cTn id="284" dur="1" fill="hold">
                                          <p:stCondLst>
                                            <p:cond delay="0"/>
                                          </p:stCondLst>
                                        </p:cTn>
                                        <p:tgtEl>
                                          <p:spTgt spid="526"/>
                                        </p:tgtEl>
                                        <p:attrNameLst>
                                          <p:attrName>style.visibility</p:attrName>
                                        </p:attrNameLst>
                                      </p:cBhvr>
                                      <p:to>
                                        <p:strVal val="visible"/>
                                      </p:to>
                                    </p:set>
                                    <p:animEffect transition="in" filter="fade">
                                      <p:cBhvr>
                                        <p:cTn id="285" dur="500"/>
                                        <p:tgtEl>
                                          <p:spTgt spid="526"/>
                                        </p:tgtEl>
                                      </p:cBhvr>
                                    </p:animEffect>
                                  </p:childTnLst>
                                  <p:subTnLst>
                                    <p:audio>
                                      <p:cMediaNode>
                                        <p:cTn display="0" masterRel="sameClick">
                                          <p:stCondLst>
                                            <p:cond evt="begin" delay="0">
                                              <p:tn val="283"/>
                                            </p:cond>
                                          </p:stCondLst>
                                          <p:endCondLst>
                                            <p:cond evt="onStopAudio" delay="0">
                                              <p:tgtEl>
                                                <p:sldTgt/>
                                              </p:tgtEl>
                                            </p:cond>
                                          </p:endCondLst>
                                        </p:cTn>
                                        <p:tgtEl>
                                          <p:sndTgt r:embed="rId2" name="whoosh.wav"/>
                                        </p:tgtEl>
                                      </p:cMediaNode>
                                    </p:audio>
                                  </p:subTnLst>
                                </p:cTn>
                              </p:par>
                            </p:childTnLst>
                          </p:cTn>
                        </p:par>
                        <p:par>
                          <p:cTn id="286" fill="hold">
                            <p:stCondLst>
                              <p:cond delay="500"/>
                            </p:stCondLst>
                            <p:childTnLst>
                              <p:par>
                                <p:cTn id="287" presetID="10" presetClass="entr" presetSubtype="0" fill="hold" grpId="0" nodeType="afterEffect">
                                  <p:stCondLst>
                                    <p:cond delay="0"/>
                                  </p:stCondLst>
                                  <p:childTnLst>
                                    <p:set>
                                      <p:cBhvr>
                                        <p:cTn id="288" dur="1" fill="hold">
                                          <p:stCondLst>
                                            <p:cond delay="0"/>
                                          </p:stCondLst>
                                        </p:cTn>
                                        <p:tgtEl>
                                          <p:spTgt spid="2">
                                            <p:txEl>
                                              <p:pRg st="7" end="7"/>
                                            </p:txEl>
                                          </p:spTgt>
                                        </p:tgtEl>
                                        <p:attrNameLst>
                                          <p:attrName>style.visibility</p:attrName>
                                        </p:attrNameLst>
                                      </p:cBhvr>
                                      <p:to>
                                        <p:strVal val="visible"/>
                                      </p:to>
                                    </p:set>
                                    <p:animEffect transition="in" filter="fade">
                                      <p:cBhvr>
                                        <p:cTn id="289" dur="500"/>
                                        <p:tgtEl>
                                          <p:spTgt spid="2">
                                            <p:txEl>
                                              <p:pRg st="7" end="7"/>
                                            </p:txEl>
                                          </p:spTgt>
                                        </p:tgtEl>
                                      </p:cBhvr>
                                    </p:animEffect>
                                  </p:childTnLst>
                                </p:cTn>
                              </p:par>
                            </p:childTnLst>
                          </p:cTn>
                        </p:par>
                      </p:childTnLst>
                    </p:cTn>
                  </p:par>
                  <p:par>
                    <p:cTn id="290" fill="hold">
                      <p:stCondLst>
                        <p:cond delay="indefinite"/>
                      </p:stCondLst>
                      <p:childTnLst>
                        <p:par>
                          <p:cTn id="291" fill="hold">
                            <p:stCondLst>
                              <p:cond delay="0"/>
                            </p:stCondLst>
                            <p:childTnLst>
                              <p:par>
                                <p:cTn id="292" presetID="10" presetClass="entr" presetSubtype="0" fill="hold" grpId="0" nodeType="clickEffect">
                                  <p:stCondLst>
                                    <p:cond delay="1000"/>
                                  </p:stCondLst>
                                  <p:childTnLst>
                                    <p:set>
                                      <p:cBhvr>
                                        <p:cTn id="293" dur="1" fill="hold">
                                          <p:stCondLst>
                                            <p:cond delay="0"/>
                                          </p:stCondLst>
                                        </p:cTn>
                                        <p:tgtEl>
                                          <p:spTgt spid="2">
                                            <p:txEl>
                                              <p:pRg st="6" end="6"/>
                                            </p:txEl>
                                          </p:spTgt>
                                        </p:tgtEl>
                                        <p:attrNameLst>
                                          <p:attrName>style.visibility</p:attrName>
                                        </p:attrNameLst>
                                      </p:cBhvr>
                                      <p:to>
                                        <p:strVal val="visible"/>
                                      </p:to>
                                    </p:set>
                                    <p:animEffect transition="in" filter="fade">
                                      <p:cBhvr>
                                        <p:cTn id="29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8" grpId="1" animBg="1"/>
      <p:bldP spid="111" grpId="0" animBg="1"/>
      <p:bldP spid="112" grpId="0" animBg="1"/>
      <p:bldP spid="222" grpId="0" animBg="1"/>
      <p:bldP spid="223" grpId="0" animBg="1"/>
      <p:bldP spid="224" grpId="0" animBg="1"/>
      <p:bldP spid="225" grpId="0" animBg="1"/>
      <p:bldP spid="227" grpId="0" animBg="1"/>
      <p:bldP spid="328" grpId="0" animBg="1"/>
      <p:bldP spid="329" grpId="0" animBg="1"/>
      <p:bldP spid="330" grpId="0" animBg="1"/>
      <p:bldP spid="331"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Rounded Corners 110">
            <a:extLst>
              <a:ext uri="{FF2B5EF4-FFF2-40B4-BE49-F238E27FC236}">
                <a16:creationId xmlns:a16="http://schemas.microsoft.com/office/drawing/2014/main" id="{AE12B950-3A77-461D-94AB-7AFE82966F63}"/>
              </a:ext>
            </a:extLst>
          </p:cNvPr>
          <p:cNvSpPr/>
          <p:nvPr/>
        </p:nvSpPr>
        <p:spPr>
          <a:xfrm>
            <a:off x="375492" y="78120"/>
            <a:ext cx="3041711" cy="524135"/>
          </a:xfrm>
          <a:prstGeom prst="round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94 : 4 = </a:t>
            </a:r>
            <a:r>
              <a:rPr lang="vi-VN" sz="3200" b="1" dirty="0">
                <a:solidFill>
                  <a:schemeClr val="tx1"/>
                </a:solidFill>
              </a:rPr>
              <a:t>?</a:t>
            </a:r>
            <a:endParaRPr lang="en-US" sz="3200" b="1" dirty="0">
              <a:solidFill>
                <a:schemeClr val="tx1"/>
              </a:solidFill>
            </a:endParaRPr>
          </a:p>
        </p:txBody>
      </p:sp>
      <p:sp>
        <p:nvSpPr>
          <p:cNvPr id="526" name="Rectangle: Rounded Corners 525">
            <a:extLst>
              <a:ext uri="{FF2B5EF4-FFF2-40B4-BE49-F238E27FC236}">
                <a16:creationId xmlns:a16="http://schemas.microsoft.com/office/drawing/2014/main" id="{DDFA14EE-A186-4713-9F1C-7FE516EEC160}"/>
              </a:ext>
            </a:extLst>
          </p:cNvPr>
          <p:cNvSpPr/>
          <p:nvPr/>
        </p:nvSpPr>
        <p:spPr>
          <a:xfrm>
            <a:off x="300187" y="4247976"/>
            <a:ext cx="3178485" cy="51265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4">
                    <a:lumMod val="50000"/>
                  </a:schemeClr>
                </a:solidFill>
              </a:rPr>
              <a:t>94 : 4 = 23 (dư 2)</a:t>
            </a:r>
            <a:endParaRPr lang="en-US" sz="2800" b="1" dirty="0">
              <a:solidFill>
                <a:schemeClr val="tx1"/>
              </a:solidFill>
            </a:endParaRPr>
          </a:p>
        </p:txBody>
      </p:sp>
      <p:sp>
        <p:nvSpPr>
          <p:cNvPr id="527" name="Rectangle: Rounded Corners 526">
            <a:extLst>
              <a:ext uri="{FF2B5EF4-FFF2-40B4-BE49-F238E27FC236}">
                <a16:creationId xmlns:a16="http://schemas.microsoft.com/office/drawing/2014/main" id="{314C859B-A28E-4889-BF2B-C88F82A844AB}"/>
              </a:ext>
            </a:extLst>
          </p:cNvPr>
          <p:cNvSpPr/>
          <p:nvPr/>
        </p:nvSpPr>
        <p:spPr>
          <a:xfrm>
            <a:off x="3717345" y="607578"/>
            <a:ext cx="5359659" cy="4387884"/>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F0"/>
              </a:solidFill>
            </a:endParaRPr>
          </a:p>
        </p:txBody>
      </p:sp>
      <p:sp>
        <p:nvSpPr>
          <p:cNvPr id="529" name="Rectangle: Rounded Corners 528">
            <a:extLst>
              <a:ext uri="{FF2B5EF4-FFF2-40B4-BE49-F238E27FC236}">
                <a16:creationId xmlns:a16="http://schemas.microsoft.com/office/drawing/2014/main" id="{366033AF-E66B-4395-B459-2D01297B338E}"/>
              </a:ext>
            </a:extLst>
          </p:cNvPr>
          <p:cNvSpPr/>
          <p:nvPr/>
        </p:nvSpPr>
        <p:spPr>
          <a:xfrm>
            <a:off x="1026306" y="1032562"/>
            <a:ext cx="968778"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94</a:t>
            </a:r>
            <a:endParaRPr lang="en-US" sz="3600" b="1" dirty="0">
              <a:solidFill>
                <a:schemeClr val="accent4">
                  <a:lumMod val="50000"/>
                </a:schemeClr>
              </a:solidFill>
            </a:endParaRPr>
          </a:p>
        </p:txBody>
      </p:sp>
      <p:cxnSp>
        <p:nvCxnSpPr>
          <p:cNvPr id="530" name="Straight Connector 529">
            <a:extLst>
              <a:ext uri="{FF2B5EF4-FFF2-40B4-BE49-F238E27FC236}">
                <a16:creationId xmlns:a16="http://schemas.microsoft.com/office/drawing/2014/main" id="{4A2BDB03-2034-433A-8783-0123CB24079F}"/>
              </a:ext>
            </a:extLst>
          </p:cNvPr>
          <p:cNvCxnSpPr>
            <a:cxnSpLocks/>
          </p:cNvCxnSpPr>
          <p:nvPr/>
        </p:nvCxnSpPr>
        <p:spPr>
          <a:xfrm>
            <a:off x="1903644" y="1121897"/>
            <a:ext cx="0" cy="181409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4473B70A-67BF-470D-BF8B-F9B2F6EE2105}"/>
              </a:ext>
            </a:extLst>
          </p:cNvPr>
          <p:cNvCxnSpPr>
            <a:cxnSpLocks/>
          </p:cNvCxnSpPr>
          <p:nvPr/>
        </p:nvCxnSpPr>
        <p:spPr>
          <a:xfrm>
            <a:off x="1903644" y="1529104"/>
            <a:ext cx="757775" cy="66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32" name="Rectangle: Rounded Corners 531">
            <a:extLst>
              <a:ext uri="{FF2B5EF4-FFF2-40B4-BE49-F238E27FC236}">
                <a16:creationId xmlns:a16="http://schemas.microsoft.com/office/drawing/2014/main" id="{AE3FEF39-5F85-4658-8DC4-AF7F08C17425}"/>
              </a:ext>
            </a:extLst>
          </p:cNvPr>
          <p:cNvSpPr/>
          <p:nvPr/>
        </p:nvSpPr>
        <p:spPr>
          <a:xfrm>
            <a:off x="1995084" y="1034345"/>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4</a:t>
            </a:r>
            <a:endParaRPr lang="en-US" sz="3600" b="1" dirty="0">
              <a:solidFill>
                <a:schemeClr val="accent4">
                  <a:lumMod val="50000"/>
                </a:schemeClr>
              </a:solidFill>
            </a:endParaRPr>
          </a:p>
        </p:txBody>
      </p:sp>
      <p:sp>
        <p:nvSpPr>
          <p:cNvPr id="533" name="Rectangle: Rounded Corners 532">
            <a:extLst>
              <a:ext uri="{FF2B5EF4-FFF2-40B4-BE49-F238E27FC236}">
                <a16:creationId xmlns:a16="http://schemas.microsoft.com/office/drawing/2014/main" id="{4A3857CF-8A33-478C-B401-A34C804447CB}"/>
              </a:ext>
            </a:extLst>
          </p:cNvPr>
          <p:cNvSpPr/>
          <p:nvPr/>
        </p:nvSpPr>
        <p:spPr>
          <a:xfrm>
            <a:off x="1868932" y="1619100"/>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2</a:t>
            </a:r>
            <a:endParaRPr lang="en-US" sz="3600" b="1" dirty="0">
              <a:solidFill>
                <a:schemeClr val="accent4">
                  <a:lumMod val="50000"/>
                </a:schemeClr>
              </a:solidFill>
            </a:endParaRPr>
          </a:p>
        </p:txBody>
      </p:sp>
      <p:sp>
        <p:nvSpPr>
          <p:cNvPr id="534" name="Rectangle: Rounded Corners 533">
            <a:extLst>
              <a:ext uri="{FF2B5EF4-FFF2-40B4-BE49-F238E27FC236}">
                <a16:creationId xmlns:a16="http://schemas.microsoft.com/office/drawing/2014/main" id="{CEB6AB81-1913-47DE-9E9A-6352778259F1}"/>
              </a:ext>
            </a:extLst>
          </p:cNvPr>
          <p:cNvSpPr/>
          <p:nvPr/>
        </p:nvSpPr>
        <p:spPr>
          <a:xfrm>
            <a:off x="3746173" y="1088312"/>
            <a:ext cx="4907969"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2400" dirty="0">
                <a:solidFill>
                  <a:schemeClr val="accent4">
                    <a:lumMod val="50000"/>
                  </a:schemeClr>
                </a:solidFill>
              </a:rPr>
              <a:t>9 chia 4 được 2, viết 2.</a:t>
            </a:r>
            <a:endParaRPr lang="en-US" sz="2400" b="1" dirty="0">
              <a:solidFill>
                <a:schemeClr val="accent4">
                  <a:lumMod val="50000"/>
                </a:schemeClr>
              </a:solidFill>
            </a:endParaRPr>
          </a:p>
        </p:txBody>
      </p:sp>
      <p:sp>
        <p:nvSpPr>
          <p:cNvPr id="535" name="Rectangle: Rounded Corners 534">
            <a:extLst>
              <a:ext uri="{FF2B5EF4-FFF2-40B4-BE49-F238E27FC236}">
                <a16:creationId xmlns:a16="http://schemas.microsoft.com/office/drawing/2014/main" id="{E330D661-43BD-4DCE-96A6-B8BADC27408A}"/>
              </a:ext>
            </a:extLst>
          </p:cNvPr>
          <p:cNvSpPr/>
          <p:nvPr/>
        </p:nvSpPr>
        <p:spPr>
          <a:xfrm>
            <a:off x="1094971" y="1598432"/>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8</a:t>
            </a:r>
            <a:endParaRPr lang="en-US" sz="3600" b="1" dirty="0">
              <a:solidFill>
                <a:schemeClr val="accent4">
                  <a:lumMod val="50000"/>
                </a:schemeClr>
              </a:solidFill>
            </a:endParaRPr>
          </a:p>
        </p:txBody>
      </p:sp>
      <p:sp>
        <p:nvSpPr>
          <p:cNvPr id="536" name="Rectangle: Rounded Corners 535">
            <a:extLst>
              <a:ext uri="{FF2B5EF4-FFF2-40B4-BE49-F238E27FC236}">
                <a16:creationId xmlns:a16="http://schemas.microsoft.com/office/drawing/2014/main" id="{972B7E08-0883-426C-9B65-199C9F608761}"/>
              </a:ext>
            </a:extLst>
          </p:cNvPr>
          <p:cNvSpPr/>
          <p:nvPr/>
        </p:nvSpPr>
        <p:spPr>
          <a:xfrm>
            <a:off x="4235335" y="1681687"/>
            <a:ext cx="441880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4">
                    <a:lumMod val="50000"/>
                  </a:schemeClr>
                </a:solidFill>
              </a:rPr>
              <a:t>2 nhân 4 bằng 8;</a:t>
            </a:r>
            <a:endParaRPr lang="en-US" sz="2400" b="1" dirty="0">
              <a:solidFill>
                <a:schemeClr val="accent4">
                  <a:lumMod val="50000"/>
                </a:schemeClr>
              </a:solidFill>
            </a:endParaRPr>
          </a:p>
        </p:txBody>
      </p:sp>
      <p:cxnSp>
        <p:nvCxnSpPr>
          <p:cNvPr id="537" name="Straight Connector 536">
            <a:extLst>
              <a:ext uri="{FF2B5EF4-FFF2-40B4-BE49-F238E27FC236}">
                <a16:creationId xmlns:a16="http://schemas.microsoft.com/office/drawing/2014/main" id="{B8423F88-47E8-490B-A889-538F42CEDA85}"/>
              </a:ext>
            </a:extLst>
          </p:cNvPr>
          <p:cNvCxnSpPr>
            <a:cxnSpLocks/>
          </p:cNvCxnSpPr>
          <p:nvPr/>
        </p:nvCxnSpPr>
        <p:spPr>
          <a:xfrm>
            <a:off x="1187000" y="2161015"/>
            <a:ext cx="59973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38" name="Rectangle: Rounded Corners 537">
            <a:extLst>
              <a:ext uri="{FF2B5EF4-FFF2-40B4-BE49-F238E27FC236}">
                <a16:creationId xmlns:a16="http://schemas.microsoft.com/office/drawing/2014/main" id="{16373CC8-4AF1-494F-BC4C-593AC5BBBAE1}"/>
              </a:ext>
            </a:extLst>
          </p:cNvPr>
          <p:cNvSpPr/>
          <p:nvPr/>
        </p:nvSpPr>
        <p:spPr>
          <a:xfrm>
            <a:off x="1094971" y="228651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1</a:t>
            </a:r>
            <a:endParaRPr lang="en-US" sz="3600" b="1" dirty="0">
              <a:solidFill>
                <a:schemeClr val="accent4">
                  <a:lumMod val="50000"/>
                </a:schemeClr>
              </a:solidFill>
            </a:endParaRPr>
          </a:p>
        </p:txBody>
      </p:sp>
      <p:sp>
        <p:nvSpPr>
          <p:cNvPr id="539" name="Rectangle: Rounded Corners 538">
            <a:extLst>
              <a:ext uri="{FF2B5EF4-FFF2-40B4-BE49-F238E27FC236}">
                <a16:creationId xmlns:a16="http://schemas.microsoft.com/office/drawing/2014/main" id="{017AA592-48C6-4BE5-9DB0-CBFBB61BB9D4}"/>
              </a:ext>
            </a:extLst>
          </p:cNvPr>
          <p:cNvSpPr/>
          <p:nvPr/>
        </p:nvSpPr>
        <p:spPr>
          <a:xfrm>
            <a:off x="4215886" y="2275062"/>
            <a:ext cx="305174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4">
                    <a:lumMod val="50000"/>
                  </a:schemeClr>
                </a:solidFill>
              </a:rPr>
              <a:t>9 trừ 8 bằng 1.</a:t>
            </a:r>
            <a:endParaRPr lang="en-US" sz="2400" b="1" dirty="0">
              <a:solidFill>
                <a:schemeClr val="accent4">
                  <a:lumMod val="50000"/>
                </a:schemeClr>
              </a:solidFill>
            </a:endParaRPr>
          </a:p>
        </p:txBody>
      </p:sp>
      <p:sp>
        <p:nvSpPr>
          <p:cNvPr id="540" name="Rectangle: Rounded Corners 539">
            <a:extLst>
              <a:ext uri="{FF2B5EF4-FFF2-40B4-BE49-F238E27FC236}">
                <a16:creationId xmlns:a16="http://schemas.microsoft.com/office/drawing/2014/main" id="{8F95359D-2793-4591-AFAD-96BC8646E44A}"/>
              </a:ext>
            </a:extLst>
          </p:cNvPr>
          <p:cNvSpPr/>
          <p:nvPr/>
        </p:nvSpPr>
        <p:spPr>
          <a:xfrm>
            <a:off x="1333644" y="228651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4</a:t>
            </a:r>
            <a:endParaRPr lang="en-US" sz="3600" b="1" dirty="0">
              <a:solidFill>
                <a:schemeClr val="accent4">
                  <a:lumMod val="50000"/>
                </a:schemeClr>
              </a:solidFill>
            </a:endParaRPr>
          </a:p>
        </p:txBody>
      </p:sp>
      <p:sp>
        <p:nvSpPr>
          <p:cNvPr id="541" name="Rectangle: Rounded Corners 540">
            <a:extLst>
              <a:ext uri="{FF2B5EF4-FFF2-40B4-BE49-F238E27FC236}">
                <a16:creationId xmlns:a16="http://schemas.microsoft.com/office/drawing/2014/main" id="{D2479F7A-D647-461C-B48B-759736CCEF04}"/>
              </a:ext>
            </a:extLst>
          </p:cNvPr>
          <p:cNvSpPr/>
          <p:nvPr/>
        </p:nvSpPr>
        <p:spPr>
          <a:xfrm>
            <a:off x="1120124" y="2806159"/>
            <a:ext cx="757775"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accent4">
                    <a:lumMod val="50000"/>
                  </a:schemeClr>
                </a:solidFill>
              </a:rPr>
              <a:t>12</a:t>
            </a:r>
            <a:endParaRPr lang="en-US" sz="3600" b="1" dirty="0">
              <a:solidFill>
                <a:schemeClr val="accent4">
                  <a:lumMod val="50000"/>
                </a:schemeClr>
              </a:solidFill>
            </a:endParaRPr>
          </a:p>
        </p:txBody>
      </p:sp>
      <p:sp>
        <p:nvSpPr>
          <p:cNvPr id="542" name="Rectangle: Rounded Corners 541">
            <a:extLst>
              <a:ext uri="{FF2B5EF4-FFF2-40B4-BE49-F238E27FC236}">
                <a16:creationId xmlns:a16="http://schemas.microsoft.com/office/drawing/2014/main" id="{0E3C67F2-6BCB-4CBC-803A-49D0CCD54488}"/>
              </a:ext>
            </a:extLst>
          </p:cNvPr>
          <p:cNvSpPr/>
          <p:nvPr/>
        </p:nvSpPr>
        <p:spPr>
          <a:xfrm>
            <a:off x="3746174" y="2868437"/>
            <a:ext cx="4907967"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2400" dirty="0">
                <a:solidFill>
                  <a:schemeClr val="accent4">
                    <a:lumMod val="50000"/>
                  </a:schemeClr>
                </a:solidFill>
              </a:rPr>
              <a:t>Hạ 4, 14 chia 4 được 3, viết 3</a:t>
            </a:r>
            <a:endParaRPr lang="en-US" sz="2400" b="1" dirty="0">
              <a:solidFill>
                <a:schemeClr val="accent4">
                  <a:lumMod val="50000"/>
                </a:schemeClr>
              </a:solidFill>
            </a:endParaRPr>
          </a:p>
        </p:txBody>
      </p:sp>
      <p:sp>
        <p:nvSpPr>
          <p:cNvPr id="543" name="Rectangle: Rounded Corners 542">
            <a:extLst>
              <a:ext uri="{FF2B5EF4-FFF2-40B4-BE49-F238E27FC236}">
                <a16:creationId xmlns:a16="http://schemas.microsoft.com/office/drawing/2014/main" id="{F8791076-AB2D-46FA-8BAE-A68F19517E96}"/>
              </a:ext>
            </a:extLst>
          </p:cNvPr>
          <p:cNvSpPr/>
          <p:nvPr/>
        </p:nvSpPr>
        <p:spPr>
          <a:xfrm>
            <a:off x="2163876" y="1619100"/>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3</a:t>
            </a:r>
            <a:endParaRPr lang="en-US" sz="3600" b="1" dirty="0">
              <a:solidFill>
                <a:schemeClr val="accent4">
                  <a:lumMod val="50000"/>
                </a:schemeClr>
              </a:solidFill>
            </a:endParaRPr>
          </a:p>
        </p:txBody>
      </p:sp>
      <p:sp>
        <p:nvSpPr>
          <p:cNvPr id="544" name="Rectangle: Rounded Corners 543">
            <a:extLst>
              <a:ext uri="{FF2B5EF4-FFF2-40B4-BE49-F238E27FC236}">
                <a16:creationId xmlns:a16="http://schemas.microsoft.com/office/drawing/2014/main" id="{B49DBE13-F3F7-415F-A371-F7A7FF230714}"/>
              </a:ext>
            </a:extLst>
          </p:cNvPr>
          <p:cNvSpPr/>
          <p:nvPr/>
        </p:nvSpPr>
        <p:spPr>
          <a:xfrm>
            <a:off x="4215886" y="3461812"/>
            <a:ext cx="305174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4">
                    <a:lumMod val="50000"/>
                  </a:schemeClr>
                </a:solidFill>
              </a:rPr>
              <a:t>3 nhân 4 bằng 12;</a:t>
            </a:r>
            <a:endParaRPr lang="en-US" sz="2400" b="1" dirty="0">
              <a:solidFill>
                <a:schemeClr val="accent4">
                  <a:lumMod val="50000"/>
                </a:schemeClr>
              </a:solidFill>
            </a:endParaRPr>
          </a:p>
        </p:txBody>
      </p:sp>
      <p:cxnSp>
        <p:nvCxnSpPr>
          <p:cNvPr id="545" name="Straight Connector 544">
            <a:extLst>
              <a:ext uri="{FF2B5EF4-FFF2-40B4-BE49-F238E27FC236}">
                <a16:creationId xmlns:a16="http://schemas.microsoft.com/office/drawing/2014/main" id="{52CA0061-A9FA-4646-99DF-2B0A37A00CE6}"/>
              </a:ext>
            </a:extLst>
          </p:cNvPr>
          <p:cNvCxnSpPr>
            <a:cxnSpLocks/>
          </p:cNvCxnSpPr>
          <p:nvPr/>
        </p:nvCxnSpPr>
        <p:spPr>
          <a:xfrm>
            <a:off x="1210827" y="3411888"/>
            <a:ext cx="59973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6" name="Rectangle: Rounded Corners 545">
            <a:extLst>
              <a:ext uri="{FF2B5EF4-FFF2-40B4-BE49-F238E27FC236}">
                <a16:creationId xmlns:a16="http://schemas.microsoft.com/office/drawing/2014/main" id="{2C084E5F-1660-4C01-B633-9E7AD9446264}"/>
              </a:ext>
            </a:extLst>
          </p:cNvPr>
          <p:cNvSpPr/>
          <p:nvPr/>
        </p:nvSpPr>
        <p:spPr>
          <a:xfrm>
            <a:off x="1350942" y="3496951"/>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rPr>
              <a:t>2</a:t>
            </a:r>
            <a:endParaRPr lang="en-US" sz="3600" b="1" dirty="0">
              <a:solidFill>
                <a:schemeClr val="accent4">
                  <a:lumMod val="50000"/>
                </a:schemeClr>
              </a:solidFill>
            </a:endParaRPr>
          </a:p>
        </p:txBody>
      </p:sp>
      <p:sp>
        <p:nvSpPr>
          <p:cNvPr id="547" name="Rectangle: Rounded Corners 546">
            <a:extLst>
              <a:ext uri="{FF2B5EF4-FFF2-40B4-BE49-F238E27FC236}">
                <a16:creationId xmlns:a16="http://schemas.microsoft.com/office/drawing/2014/main" id="{7AEBB4E4-2DDE-45C6-89CF-530AD415100E}"/>
              </a:ext>
            </a:extLst>
          </p:cNvPr>
          <p:cNvSpPr/>
          <p:nvPr/>
        </p:nvSpPr>
        <p:spPr>
          <a:xfrm>
            <a:off x="4235335" y="4055188"/>
            <a:ext cx="3032297"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4">
                    <a:lumMod val="50000"/>
                  </a:schemeClr>
                </a:solidFill>
              </a:rPr>
              <a:t>14 trừ 12 bằng 2.</a:t>
            </a:r>
            <a:endParaRPr lang="en-US" sz="2400" b="1" dirty="0">
              <a:solidFill>
                <a:schemeClr val="accent4">
                  <a:lumMod val="50000"/>
                </a:schemeClr>
              </a:solidFill>
            </a:endParaRPr>
          </a:p>
        </p:txBody>
      </p:sp>
    </p:spTree>
    <p:extLst>
      <p:ext uri="{BB962C8B-B14F-4D97-AF65-F5344CB8AC3E}">
        <p14:creationId xmlns:p14="http://schemas.microsoft.com/office/powerpoint/2010/main" val="1586816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27"/>
                                        </p:tgtEl>
                                        <p:attrNameLst>
                                          <p:attrName>style.visibility</p:attrName>
                                        </p:attrNameLst>
                                      </p:cBhvr>
                                      <p:to>
                                        <p:strVal val="visible"/>
                                      </p:to>
                                    </p:set>
                                    <p:animEffect transition="in" filter="fade">
                                      <p:cBhvr>
                                        <p:cTn id="12" dur="1000"/>
                                        <p:tgtEl>
                                          <p:spTgt spid="527"/>
                                        </p:tgtEl>
                                      </p:cBhvr>
                                    </p:animEffect>
                                    <p:anim calcmode="lin" valueType="num">
                                      <p:cBhvr>
                                        <p:cTn id="13" dur="1000" fill="hold"/>
                                        <p:tgtEl>
                                          <p:spTgt spid="527"/>
                                        </p:tgtEl>
                                        <p:attrNameLst>
                                          <p:attrName>ppt_x</p:attrName>
                                        </p:attrNameLst>
                                      </p:cBhvr>
                                      <p:tavLst>
                                        <p:tav tm="0">
                                          <p:val>
                                            <p:strVal val="#ppt_x"/>
                                          </p:val>
                                        </p:tav>
                                        <p:tav tm="100000">
                                          <p:val>
                                            <p:strVal val="#ppt_x"/>
                                          </p:val>
                                        </p:tav>
                                      </p:tavLst>
                                    </p:anim>
                                    <p:anim calcmode="lin" valueType="num">
                                      <p:cBhvr>
                                        <p:cTn id="14" dur="1000" fill="hold"/>
                                        <p:tgtEl>
                                          <p:spTgt spid="5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29"/>
                                        </p:tgtEl>
                                        <p:attrNameLst>
                                          <p:attrName>style.visibility</p:attrName>
                                        </p:attrNameLst>
                                      </p:cBhvr>
                                      <p:to>
                                        <p:strVal val="visible"/>
                                      </p:to>
                                    </p:set>
                                    <p:animEffect transition="in" filter="fade">
                                      <p:cBhvr>
                                        <p:cTn id="19" dur="1000"/>
                                        <p:tgtEl>
                                          <p:spTgt spid="529"/>
                                        </p:tgtEl>
                                      </p:cBhvr>
                                    </p:animEffect>
                                    <p:anim calcmode="lin" valueType="num">
                                      <p:cBhvr>
                                        <p:cTn id="20" dur="1000" fill="hold"/>
                                        <p:tgtEl>
                                          <p:spTgt spid="529"/>
                                        </p:tgtEl>
                                        <p:attrNameLst>
                                          <p:attrName>ppt_x</p:attrName>
                                        </p:attrNameLst>
                                      </p:cBhvr>
                                      <p:tavLst>
                                        <p:tav tm="0">
                                          <p:val>
                                            <p:strVal val="#ppt_x"/>
                                          </p:val>
                                        </p:tav>
                                        <p:tav tm="100000">
                                          <p:val>
                                            <p:strVal val="#ppt_x"/>
                                          </p:val>
                                        </p:tav>
                                      </p:tavLst>
                                    </p:anim>
                                    <p:anim calcmode="lin" valueType="num">
                                      <p:cBhvr>
                                        <p:cTn id="21" dur="1000" fill="hold"/>
                                        <p:tgtEl>
                                          <p:spTgt spid="5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30"/>
                                        </p:tgtEl>
                                        <p:attrNameLst>
                                          <p:attrName>style.visibility</p:attrName>
                                        </p:attrNameLst>
                                      </p:cBhvr>
                                      <p:to>
                                        <p:strVal val="visible"/>
                                      </p:to>
                                    </p:set>
                                    <p:animEffect transition="in" filter="wipe(up)">
                                      <p:cBhvr>
                                        <p:cTn id="26" dur="500"/>
                                        <p:tgtEl>
                                          <p:spTgt spid="5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31"/>
                                        </p:tgtEl>
                                        <p:attrNameLst>
                                          <p:attrName>style.visibility</p:attrName>
                                        </p:attrNameLst>
                                      </p:cBhvr>
                                      <p:to>
                                        <p:strVal val="visible"/>
                                      </p:to>
                                    </p:set>
                                    <p:animEffect transition="in" filter="wipe(left)">
                                      <p:cBhvr>
                                        <p:cTn id="31" dur="500"/>
                                        <p:tgtEl>
                                          <p:spTgt spid="53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32"/>
                                        </p:tgtEl>
                                        <p:attrNameLst>
                                          <p:attrName>style.visibility</p:attrName>
                                        </p:attrNameLst>
                                      </p:cBhvr>
                                      <p:to>
                                        <p:strVal val="visible"/>
                                      </p:to>
                                    </p:set>
                                    <p:animEffect transition="in" filter="fade">
                                      <p:cBhvr>
                                        <p:cTn id="36" dur="1000"/>
                                        <p:tgtEl>
                                          <p:spTgt spid="532"/>
                                        </p:tgtEl>
                                      </p:cBhvr>
                                    </p:animEffect>
                                    <p:anim calcmode="lin" valueType="num">
                                      <p:cBhvr>
                                        <p:cTn id="37" dur="1000" fill="hold"/>
                                        <p:tgtEl>
                                          <p:spTgt spid="532"/>
                                        </p:tgtEl>
                                        <p:attrNameLst>
                                          <p:attrName>ppt_x</p:attrName>
                                        </p:attrNameLst>
                                      </p:cBhvr>
                                      <p:tavLst>
                                        <p:tav tm="0">
                                          <p:val>
                                            <p:strVal val="#ppt_x"/>
                                          </p:val>
                                        </p:tav>
                                        <p:tav tm="100000">
                                          <p:val>
                                            <p:strVal val="#ppt_x"/>
                                          </p:val>
                                        </p:tav>
                                      </p:tavLst>
                                    </p:anim>
                                    <p:anim calcmode="lin" valueType="num">
                                      <p:cBhvr>
                                        <p:cTn id="38" dur="1000" fill="hold"/>
                                        <p:tgtEl>
                                          <p:spTgt spid="5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33"/>
                                        </p:tgtEl>
                                        <p:attrNameLst>
                                          <p:attrName>style.visibility</p:attrName>
                                        </p:attrNameLst>
                                      </p:cBhvr>
                                      <p:to>
                                        <p:strVal val="visible"/>
                                      </p:to>
                                    </p:set>
                                    <p:animEffect transition="in" filter="fade">
                                      <p:cBhvr>
                                        <p:cTn id="43" dur="1000"/>
                                        <p:tgtEl>
                                          <p:spTgt spid="533"/>
                                        </p:tgtEl>
                                      </p:cBhvr>
                                    </p:animEffect>
                                    <p:anim calcmode="lin" valueType="num">
                                      <p:cBhvr>
                                        <p:cTn id="44" dur="1000" fill="hold"/>
                                        <p:tgtEl>
                                          <p:spTgt spid="533"/>
                                        </p:tgtEl>
                                        <p:attrNameLst>
                                          <p:attrName>ppt_x</p:attrName>
                                        </p:attrNameLst>
                                      </p:cBhvr>
                                      <p:tavLst>
                                        <p:tav tm="0">
                                          <p:val>
                                            <p:strVal val="#ppt_x"/>
                                          </p:val>
                                        </p:tav>
                                        <p:tav tm="100000">
                                          <p:val>
                                            <p:strVal val="#ppt_x"/>
                                          </p:val>
                                        </p:tav>
                                      </p:tavLst>
                                    </p:anim>
                                    <p:anim calcmode="lin" valueType="num">
                                      <p:cBhvr>
                                        <p:cTn id="45" dur="1000" fill="hold"/>
                                        <p:tgtEl>
                                          <p:spTgt spid="533"/>
                                        </p:tgtEl>
                                        <p:attrNameLst>
                                          <p:attrName>ppt_y</p:attrName>
                                        </p:attrNameLst>
                                      </p:cBhvr>
                                      <p:tavLst>
                                        <p:tav tm="0">
                                          <p:val>
                                            <p:strVal val="#ppt_y+.1"/>
                                          </p:val>
                                        </p:tav>
                                        <p:tav tm="100000">
                                          <p:val>
                                            <p:strVal val="#ppt_y"/>
                                          </p:val>
                                        </p:tav>
                                      </p:tavLst>
                                    </p:anim>
                                  </p:childTnLst>
                                </p:cTn>
                              </p:par>
                              <p:par>
                                <p:cTn id="46" presetID="10" presetClass="entr" presetSubtype="0" fill="hold" grpId="0" nodeType="withEffect">
                                  <p:stCondLst>
                                    <p:cond delay="1000"/>
                                  </p:stCondLst>
                                  <p:childTnLst>
                                    <p:set>
                                      <p:cBhvr>
                                        <p:cTn id="47" dur="1" fill="hold">
                                          <p:stCondLst>
                                            <p:cond delay="0"/>
                                          </p:stCondLst>
                                        </p:cTn>
                                        <p:tgtEl>
                                          <p:spTgt spid="534"/>
                                        </p:tgtEl>
                                        <p:attrNameLst>
                                          <p:attrName>style.visibility</p:attrName>
                                        </p:attrNameLst>
                                      </p:cBhvr>
                                      <p:to>
                                        <p:strVal val="visible"/>
                                      </p:to>
                                    </p:set>
                                    <p:animEffect transition="in" filter="fade">
                                      <p:cBhvr>
                                        <p:cTn id="48" dur="500"/>
                                        <p:tgtEl>
                                          <p:spTgt spid="53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35"/>
                                        </p:tgtEl>
                                        <p:attrNameLst>
                                          <p:attrName>style.visibility</p:attrName>
                                        </p:attrNameLst>
                                      </p:cBhvr>
                                      <p:to>
                                        <p:strVal val="visible"/>
                                      </p:to>
                                    </p:set>
                                    <p:animEffect transition="in" filter="fade">
                                      <p:cBhvr>
                                        <p:cTn id="53" dur="1000"/>
                                        <p:tgtEl>
                                          <p:spTgt spid="535"/>
                                        </p:tgtEl>
                                      </p:cBhvr>
                                    </p:animEffect>
                                    <p:anim calcmode="lin" valueType="num">
                                      <p:cBhvr>
                                        <p:cTn id="54" dur="1000" fill="hold"/>
                                        <p:tgtEl>
                                          <p:spTgt spid="535"/>
                                        </p:tgtEl>
                                        <p:attrNameLst>
                                          <p:attrName>ppt_x</p:attrName>
                                        </p:attrNameLst>
                                      </p:cBhvr>
                                      <p:tavLst>
                                        <p:tav tm="0">
                                          <p:val>
                                            <p:strVal val="#ppt_x"/>
                                          </p:val>
                                        </p:tav>
                                        <p:tav tm="100000">
                                          <p:val>
                                            <p:strVal val="#ppt_x"/>
                                          </p:val>
                                        </p:tav>
                                      </p:tavLst>
                                    </p:anim>
                                    <p:anim calcmode="lin" valueType="num">
                                      <p:cBhvr>
                                        <p:cTn id="55" dur="1000" fill="hold"/>
                                        <p:tgtEl>
                                          <p:spTgt spid="535"/>
                                        </p:tgtEl>
                                        <p:attrNameLst>
                                          <p:attrName>ppt_y</p:attrName>
                                        </p:attrNameLst>
                                      </p:cBhvr>
                                      <p:tavLst>
                                        <p:tav tm="0">
                                          <p:val>
                                            <p:strVal val="#ppt_y+.1"/>
                                          </p:val>
                                        </p:tav>
                                        <p:tav tm="100000">
                                          <p:val>
                                            <p:strVal val="#ppt_y"/>
                                          </p:val>
                                        </p:tav>
                                      </p:tavLst>
                                    </p:anim>
                                  </p:childTnLst>
                                </p:cTn>
                              </p:par>
                              <p:par>
                                <p:cTn id="56" presetID="10" presetClass="entr" presetSubtype="0" fill="hold" grpId="0" nodeType="withEffect">
                                  <p:stCondLst>
                                    <p:cond delay="1000"/>
                                  </p:stCondLst>
                                  <p:childTnLst>
                                    <p:set>
                                      <p:cBhvr>
                                        <p:cTn id="57" dur="1" fill="hold">
                                          <p:stCondLst>
                                            <p:cond delay="0"/>
                                          </p:stCondLst>
                                        </p:cTn>
                                        <p:tgtEl>
                                          <p:spTgt spid="536"/>
                                        </p:tgtEl>
                                        <p:attrNameLst>
                                          <p:attrName>style.visibility</p:attrName>
                                        </p:attrNameLst>
                                      </p:cBhvr>
                                      <p:to>
                                        <p:strVal val="visible"/>
                                      </p:to>
                                    </p:set>
                                    <p:animEffect transition="in" filter="fade">
                                      <p:cBhvr>
                                        <p:cTn id="58" dur="500"/>
                                        <p:tgtEl>
                                          <p:spTgt spid="53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537"/>
                                        </p:tgtEl>
                                        <p:attrNameLst>
                                          <p:attrName>style.visibility</p:attrName>
                                        </p:attrNameLst>
                                      </p:cBhvr>
                                      <p:to>
                                        <p:strVal val="visible"/>
                                      </p:to>
                                    </p:set>
                                    <p:animEffect transition="in" filter="wipe(left)">
                                      <p:cBhvr>
                                        <p:cTn id="63" dur="500"/>
                                        <p:tgtEl>
                                          <p:spTgt spid="537"/>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538"/>
                                        </p:tgtEl>
                                        <p:attrNameLst>
                                          <p:attrName>style.visibility</p:attrName>
                                        </p:attrNameLst>
                                      </p:cBhvr>
                                      <p:to>
                                        <p:strVal val="visible"/>
                                      </p:to>
                                    </p:set>
                                    <p:animEffect transition="in" filter="fade">
                                      <p:cBhvr>
                                        <p:cTn id="68" dur="1000"/>
                                        <p:tgtEl>
                                          <p:spTgt spid="538"/>
                                        </p:tgtEl>
                                      </p:cBhvr>
                                    </p:animEffect>
                                    <p:anim calcmode="lin" valueType="num">
                                      <p:cBhvr>
                                        <p:cTn id="69" dur="1000" fill="hold"/>
                                        <p:tgtEl>
                                          <p:spTgt spid="538"/>
                                        </p:tgtEl>
                                        <p:attrNameLst>
                                          <p:attrName>ppt_x</p:attrName>
                                        </p:attrNameLst>
                                      </p:cBhvr>
                                      <p:tavLst>
                                        <p:tav tm="0">
                                          <p:val>
                                            <p:strVal val="#ppt_x"/>
                                          </p:val>
                                        </p:tav>
                                        <p:tav tm="100000">
                                          <p:val>
                                            <p:strVal val="#ppt_x"/>
                                          </p:val>
                                        </p:tav>
                                      </p:tavLst>
                                    </p:anim>
                                    <p:anim calcmode="lin" valueType="num">
                                      <p:cBhvr>
                                        <p:cTn id="70" dur="1000" fill="hold"/>
                                        <p:tgtEl>
                                          <p:spTgt spid="538"/>
                                        </p:tgtEl>
                                        <p:attrNameLst>
                                          <p:attrName>ppt_y</p:attrName>
                                        </p:attrNameLst>
                                      </p:cBhvr>
                                      <p:tavLst>
                                        <p:tav tm="0">
                                          <p:val>
                                            <p:strVal val="#ppt_y+.1"/>
                                          </p:val>
                                        </p:tav>
                                        <p:tav tm="100000">
                                          <p:val>
                                            <p:strVal val="#ppt_y"/>
                                          </p:val>
                                        </p:tav>
                                      </p:tavLst>
                                    </p:anim>
                                  </p:childTnLst>
                                </p:cTn>
                              </p:par>
                              <p:par>
                                <p:cTn id="71" presetID="10" presetClass="entr" presetSubtype="0" fill="hold" grpId="0" nodeType="withEffect">
                                  <p:stCondLst>
                                    <p:cond delay="1000"/>
                                  </p:stCondLst>
                                  <p:childTnLst>
                                    <p:set>
                                      <p:cBhvr>
                                        <p:cTn id="72" dur="1" fill="hold">
                                          <p:stCondLst>
                                            <p:cond delay="0"/>
                                          </p:stCondLst>
                                        </p:cTn>
                                        <p:tgtEl>
                                          <p:spTgt spid="539"/>
                                        </p:tgtEl>
                                        <p:attrNameLst>
                                          <p:attrName>style.visibility</p:attrName>
                                        </p:attrNameLst>
                                      </p:cBhvr>
                                      <p:to>
                                        <p:strVal val="visible"/>
                                      </p:to>
                                    </p:set>
                                    <p:animEffect transition="in" filter="fade">
                                      <p:cBhvr>
                                        <p:cTn id="73" dur="500"/>
                                        <p:tgtEl>
                                          <p:spTgt spid="539"/>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540"/>
                                        </p:tgtEl>
                                        <p:attrNameLst>
                                          <p:attrName>style.visibility</p:attrName>
                                        </p:attrNameLst>
                                      </p:cBhvr>
                                      <p:to>
                                        <p:strVal val="visible"/>
                                      </p:to>
                                    </p:set>
                                    <p:animEffect transition="in" filter="fade">
                                      <p:cBhvr>
                                        <p:cTn id="78" dur="1000"/>
                                        <p:tgtEl>
                                          <p:spTgt spid="540"/>
                                        </p:tgtEl>
                                      </p:cBhvr>
                                    </p:animEffect>
                                    <p:anim calcmode="lin" valueType="num">
                                      <p:cBhvr>
                                        <p:cTn id="79" dur="1000" fill="hold"/>
                                        <p:tgtEl>
                                          <p:spTgt spid="540"/>
                                        </p:tgtEl>
                                        <p:attrNameLst>
                                          <p:attrName>ppt_x</p:attrName>
                                        </p:attrNameLst>
                                      </p:cBhvr>
                                      <p:tavLst>
                                        <p:tav tm="0">
                                          <p:val>
                                            <p:strVal val="#ppt_x"/>
                                          </p:val>
                                        </p:tav>
                                        <p:tav tm="100000">
                                          <p:val>
                                            <p:strVal val="#ppt_x"/>
                                          </p:val>
                                        </p:tav>
                                      </p:tavLst>
                                    </p:anim>
                                    <p:anim calcmode="lin" valueType="num">
                                      <p:cBhvr>
                                        <p:cTn id="80" dur="1000" fill="hold"/>
                                        <p:tgtEl>
                                          <p:spTgt spid="540"/>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541"/>
                                        </p:tgtEl>
                                        <p:attrNameLst>
                                          <p:attrName>style.visibility</p:attrName>
                                        </p:attrNameLst>
                                      </p:cBhvr>
                                      <p:to>
                                        <p:strVal val="visible"/>
                                      </p:to>
                                    </p:set>
                                    <p:animEffect transition="in" filter="fade">
                                      <p:cBhvr>
                                        <p:cTn id="85" dur="1000"/>
                                        <p:tgtEl>
                                          <p:spTgt spid="541"/>
                                        </p:tgtEl>
                                      </p:cBhvr>
                                    </p:animEffect>
                                    <p:anim calcmode="lin" valueType="num">
                                      <p:cBhvr>
                                        <p:cTn id="86" dur="1000" fill="hold"/>
                                        <p:tgtEl>
                                          <p:spTgt spid="541"/>
                                        </p:tgtEl>
                                        <p:attrNameLst>
                                          <p:attrName>ppt_x</p:attrName>
                                        </p:attrNameLst>
                                      </p:cBhvr>
                                      <p:tavLst>
                                        <p:tav tm="0">
                                          <p:val>
                                            <p:strVal val="#ppt_x"/>
                                          </p:val>
                                        </p:tav>
                                        <p:tav tm="100000">
                                          <p:val>
                                            <p:strVal val="#ppt_x"/>
                                          </p:val>
                                        </p:tav>
                                      </p:tavLst>
                                    </p:anim>
                                    <p:anim calcmode="lin" valueType="num">
                                      <p:cBhvr>
                                        <p:cTn id="87" dur="1000" fill="hold"/>
                                        <p:tgtEl>
                                          <p:spTgt spid="541"/>
                                        </p:tgtEl>
                                        <p:attrNameLst>
                                          <p:attrName>ppt_y</p:attrName>
                                        </p:attrNameLst>
                                      </p:cBhvr>
                                      <p:tavLst>
                                        <p:tav tm="0">
                                          <p:val>
                                            <p:strVal val="#ppt_y+.1"/>
                                          </p:val>
                                        </p:tav>
                                        <p:tav tm="100000">
                                          <p:val>
                                            <p:strVal val="#ppt_y"/>
                                          </p:val>
                                        </p:tav>
                                      </p:tavLst>
                                    </p:anim>
                                  </p:childTnLst>
                                </p:cTn>
                              </p:par>
                              <p:par>
                                <p:cTn id="88" presetID="10" presetClass="entr" presetSubtype="0" fill="hold" grpId="0" nodeType="withEffect">
                                  <p:stCondLst>
                                    <p:cond delay="1000"/>
                                  </p:stCondLst>
                                  <p:childTnLst>
                                    <p:set>
                                      <p:cBhvr>
                                        <p:cTn id="89" dur="1" fill="hold">
                                          <p:stCondLst>
                                            <p:cond delay="0"/>
                                          </p:stCondLst>
                                        </p:cTn>
                                        <p:tgtEl>
                                          <p:spTgt spid="542"/>
                                        </p:tgtEl>
                                        <p:attrNameLst>
                                          <p:attrName>style.visibility</p:attrName>
                                        </p:attrNameLst>
                                      </p:cBhvr>
                                      <p:to>
                                        <p:strVal val="visible"/>
                                      </p:to>
                                    </p:set>
                                    <p:animEffect transition="in" filter="fade">
                                      <p:cBhvr>
                                        <p:cTn id="90" dur="500"/>
                                        <p:tgtEl>
                                          <p:spTgt spid="542"/>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543"/>
                                        </p:tgtEl>
                                        <p:attrNameLst>
                                          <p:attrName>style.visibility</p:attrName>
                                        </p:attrNameLst>
                                      </p:cBhvr>
                                      <p:to>
                                        <p:strVal val="visible"/>
                                      </p:to>
                                    </p:set>
                                    <p:animEffect transition="in" filter="fade">
                                      <p:cBhvr>
                                        <p:cTn id="95" dur="1000"/>
                                        <p:tgtEl>
                                          <p:spTgt spid="543"/>
                                        </p:tgtEl>
                                      </p:cBhvr>
                                    </p:animEffect>
                                    <p:anim calcmode="lin" valueType="num">
                                      <p:cBhvr>
                                        <p:cTn id="96" dur="1000" fill="hold"/>
                                        <p:tgtEl>
                                          <p:spTgt spid="543"/>
                                        </p:tgtEl>
                                        <p:attrNameLst>
                                          <p:attrName>ppt_x</p:attrName>
                                        </p:attrNameLst>
                                      </p:cBhvr>
                                      <p:tavLst>
                                        <p:tav tm="0">
                                          <p:val>
                                            <p:strVal val="#ppt_x"/>
                                          </p:val>
                                        </p:tav>
                                        <p:tav tm="100000">
                                          <p:val>
                                            <p:strVal val="#ppt_x"/>
                                          </p:val>
                                        </p:tav>
                                      </p:tavLst>
                                    </p:anim>
                                    <p:anim calcmode="lin" valueType="num">
                                      <p:cBhvr>
                                        <p:cTn id="97" dur="1000" fill="hold"/>
                                        <p:tgtEl>
                                          <p:spTgt spid="543"/>
                                        </p:tgtEl>
                                        <p:attrNameLst>
                                          <p:attrName>ppt_y</p:attrName>
                                        </p:attrNameLst>
                                      </p:cBhvr>
                                      <p:tavLst>
                                        <p:tav tm="0">
                                          <p:val>
                                            <p:strVal val="#ppt_y+.1"/>
                                          </p:val>
                                        </p:tav>
                                        <p:tav tm="100000">
                                          <p:val>
                                            <p:strVal val="#ppt_y"/>
                                          </p:val>
                                        </p:tav>
                                      </p:tavLst>
                                    </p:anim>
                                  </p:childTnLst>
                                </p:cTn>
                              </p:par>
                              <p:par>
                                <p:cTn id="98" presetID="10" presetClass="entr" presetSubtype="0" fill="hold" grpId="0" nodeType="withEffect">
                                  <p:stCondLst>
                                    <p:cond delay="1000"/>
                                  </p:stCondLst>
                                  <p:childTnLst>
                                    <p:set>
                                      <p:cBhvr>
                                        <p:cTn id="99" dur="1" fill="hold">
                                          <p:stCondLst>
                                            <p:cond delay="0"/>
                                          </p:stCondLst>
                                        </p:cTn>
                                        <p:tgtEl>
                                          <p:spTgt spid="544"/>
                                        </p:tgtEl>
                                        <p:attrNameLst>
                                          <p:attrName>style.visibility</p:attrName>
                                        </p:attrNameLst>
                                      </p:cBhvr>
                                      <p:to>
                                        <p:strVal val="visible"/>
                                      </p:to>
                                    </p:set>
                                    <p:animEffect transition="in" filter="fade">
                                      <p:cBhvr>
                                        <p:cTn id="100" dur="500"/>
                                        <p:tgtEl>
                                          <p:spTgt spid="544"/>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545"/>
                                        </p:tgtEl>
                                        <p:attrNameLst>
                                          <p:attrName>style.visibility</p:attrName>
                                        </p:attrNameLst>
                                      </p:cBhvr>
                                      <p:to>
                                        <p:strVal val="visible"/>
                                      </p:to>
                                    </p:set>
                                    <p:animEffect transition="in" filter="wipe(left)">
                                      <p:cBhvr>
                                        <p:cTn id="105" dur="500"/>
                                        <p:tgtEl>
                                          <p:spTgt spid="545"/>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546"/>
                                        </p:tgtEl>
                                        <p:attrNameLst>
                                          <p:attrName>style.visibility</p:attrName>
                                        </p:attrNameLst>
                                      </p:cBhvr>
                                      <p:to>
                                        <p:strVal val="visible"/>
                                      </p:to>
                                    </p:set>
                                    <p:animEffect transition="in" filter="fade">
                                      <p:cBhvr>
                                        <p:cTn id="110" dur="1000"/>
                                        <p:tgtEl>
                                          <p:spTgt spid="546"/>
                                        </p:tgtEl>
                                      </p:cBhvr>
                                    </p:animEffect>
                                    <p:anim calcmode="lin" valueType="num">
                                      <p:cBhvr>
                                        <p:cTn id="111" dur="1000" fill="hold"/>
                                        <p:tgtEl>
                                          <p:spTgt spid="546"/>
                                        </p:tgtEl>
                                        <p:attrNameLst>
                                          <p:attrName>ppt_x</p:attrName>
                                        </p:attrNameLst>
                                      </p:cBhvr>
                                      <p:tavLst>
                                        <p:tav tm="0">
                                          <p:val>
                                            <p:strVal val="#ppt_x"/>
                                          </p:val>
                                        </p:tav>
                                        <p:tav tm="100000">
                                          <p:val>
                                            <p:strVal val="#ppt_x"/>
                                          </p:val>
                                        </p:tav>
                                      </p:tavLst>
                                    </p:anim>
                                    <p:anim calcmode="lin" valueType="num">
                                      <p:cBhvr>
                                        <p:cTn id="112" dur="1000" fill="hold"/>
                                        <p:tgtEl>
                                          <p:spTgt spid="546"/>
                                        </p:tgtEl>
                                        <p:attrNameLst>
                                          <p:attrName>ppt_y</p:attrName>
                                        </p:attrNameLst>
                                      </p:cBhvr>
                                      <p:tavLst>
                                        <p:tav tm="0">
                                          <p:val>
                                            <p:strVal val="#ppt_y+.1"/>
                                          </p:val>
                                        </p:tav>
                                        <p:tav tm="100000">
                                          <p:val>
                                            <p:strVal val="#ppt_y"/>
                                          </p:val>
                                        </p:tav>
                                      </p:tavLst>
                                    </p:anim>
                                  </p:childTnLst>
                                </p:cTn>
                              </p:par>
                              <p:par>
                                <p:cTn id="113" presetID="10" presetClass="entr" presetSubtype="0" fill="hold" grpId="0" nodeType="withEffect">
                                  <p:stCondLst>
                                    <p:cond delay="1000"/>
                                  </p:stCondLst>
                                  <p:childTnLst>
                                    <p:set>
                                      <p:cBhvr>
                                        <p:cTn id="114" dur="1" fill="hold">
                                          <p:stCondLst>
                                            <p:cond delay="0"/>
                                          </p:stCondLst>
                                        </p:cTn>
                                        <p:tgtEl>
                                          <p:spTgt spid="547"/>
                                        </p:tgtEl>
                                        <p:attrNameLst>
                                          <p:attrName>style.visibility</p:attrName>
                                        </p:attrNameLst>
                                      </p:cBhvr>
                                      <p:to>
                                        <p:strVal val="visible"/>
                                      </p:to>
                                    </p:set>
                                    <p:animEffect transition="in" filter="fade">
                                      <p:cBhvr>
                                        <p:cTn id="115" dur="500"/>
                                        <p:tgtEl>
                                          <p:spTgt spid="547"/>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526"/>
                                        </p:tgtEl>
                                        <p:attrNameLst>
                                          <p:attrName>style.visibility</p:attrName>
                                        </p:attrNameLst>
                                      </p:cBhvr>
                                      <p:to>
                                        <p:strVal val="visible"/>
                                      </p:to>
                                    </p:set>
                                    <p:animEffect transition="in" filter="fade">
                                      <p:cBhvr>
                                        <p:cTn id="120" dur="5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526" grpId="0" animBg="1"/>
      <p:bldP spid="527" grpId="0" animBg="1"/>
      <p:bldP spid="529" grpId="0"/>
      <p:bldP spid="532" grpId="0"/>
      <p:bldP spid="533" grpId="0"/>
      <p:bldP spid="534" grpId="0"/>
      <p:bldP spid="535" grpId="0"/>
      <p:bldP spid="536" grpId="0"/>
      <p:bldP spid="538" grpId="0"/>
      <p:bldP spid="539" grpId="0"/>
      <p:bldP spid="540" grpId="0"/>
      <p:bldP spid="541" grpId="0"/>
      <p:bldP spid="542" grpId="0"/>
      <p:bldP spid="543" grpId="0"/>
      <p:bldP spid="544" grpId="0"/>
      <p:bldP spid="546" grpId="0"/>
      <p:bldP spid="5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 y="-189215"/>
            <a:ext cx="9183733" cy="5332716"/>
            <a:chOff x="-1" y="-189215"/>
            <a:chExt cx="9183733" cy="5332716"/>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4460565" y="380762"/>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6"/>
            <a:srcRect l="16242" t="57679" r="48162" b="17089"/>
            <a:stretch/>
          </p:blipFill>
          <p:spPr>
            <a:xfrm>
              <a:off x="5006340" y="2589444"/>
              <a:ext cx="4137660" cy="1936505"/>
            </a:xfrm>
            <a:prstGeom prst="rect">
              <a:avLst/>
            </a:prstGeom>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47">
            <a:extLst>
              <a:ext uri="{FF2B5EF4-FFF2-40B4-BE49-F238E27FC236}">
                <a16:creationId xmlns:a16="http://schemas.microsoft.com/office/drawing/2014/main" id="{48BC6736-ACA0-486F-A43C-DFD607F61028}"/>
              </a:ext>
            </a:extLst>
          </p:cNvPr>
          <p:cNvSpPr/>
          <p:nvPr/>
        </p:nvSpPr>
        <p:spPr>
          <a:xfrm>
            <a:off x="153028" y="198091"/>
            <a:ext cx="4853312" cy="3852914"/>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7993E493-7F7C-4870-B2E7-BF0B52A7F73A}"/>
              </a:ext>
            </a:extLst>
          </p:cNvPr>
          <p:cNvSpPr/>
          <p:nvPr/>
        </p:nvSpPr>
        <p:spPr>
          <a:xfrm>
            <a:off x="456016" y="266661"/>
            <a:ext cx="594770" cy="49913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3600" b="1" dirty="0">
                <a:solidFill>
                  <a:schemeClr val="tx2"/>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a16="http://schemas.microsoft.com/office/drawing/2014/main" id="{8EF4A7C7-5A3D-413A-80DA-65F1DEB790B8}"/>
              </a:ext>
            </a:extLst>
          </p:cNvPr>
          <p:cNvSpPr txBox="1"/>
          <p:nvPr/>
        </p:nvSpPr>
        <p:spPr>
          <a:xfrm>
            <a:off x="976611" y="266661"/>
            <a:ext cx="3200400" cy="584775"/>
          </a:xfrm>
          <a:prstGeom prst="rect">
            <a:avLst/>
          </a:prstGeom>
          <a:noFill/>
        </p:spPr>
        <p:txBody>
          <a:bodyPr wrap="square" rtlCol="0">
            <a:spAutoFit/>
          </a:bodyPr>
          <a:lstStyle/>
          <a:p>
            <a:r>
              <a:rPr lang="en-US" sz="3200" b="1" dirty="0">
                <a:latin typeface="UTM Duepuntozero" panose="02040603050506020204" pitchFamily="18" charset="0"/>
              </a:rPr>
              <a:t>THỰC HÀNH</a:t>
            </a:r>
          </a:p>
        </p:txBody>
      </p:sp>
      <p:sp>
        <p:nvSpPr>
          <p:cNvPr id="51" name="Text Placeholder 7">
            <a:extLst>
              <a:ext uri="{FF2B5EF4-FFF2-40B4-BE49-F238E27FC236}">
                <a16:creationId xmlns:a16="http://schemas.microsoft.com/office/drawing/2014/main" id="{2D662821-3B03-419C-ABA9-59CCB7B9E788}"/>
              </a:ext>
            </a:extLst>
          </p:cNvPr>
          <p:cNvSpPr txBox="1">
            <a:spLocks/>
          </p:cNvSpPr>
          <p:nvPr/>
        </p:nvSpPr>
        <p:spPr>
          <a:xfrm>
            <a:off x="1139033" y="737335"/>
            <a:ext cx="3383951" cy="868730"/>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vi-VN" altLang="zh-CN" sz="3200" dirty="0">
                <a:solidFill>
                  <a:srgbClr val="C00000"/>
                </a:solidFill>
                <a:latin typeface="Calibri" panose="020F0502020204030204" pitchFamily="34" charset="0"/>
                <a:cs typeface="Calibri" panose="020F0502020204030204" pitchFamily="34" charset="0"/>
                <a:sym typeface="+mn-lt"/>
              </a:rPr>
              <a:t>Đặt tính rồi tính</a:t>
            </a:r>
            <a:endParaRPr lang="zh-CN" altLang="en-US" sz="3200" dirty="0">
              <a:solidFill>
                <a:srgbClr val="C00000"/>
              </a:solidFill>
              <a:latin typeface="Calibri" panose="020F0502020204030204" pitchFamily="34" charset="0"/>
              <a:cs typeface="Calibri" panose="020F0502020204030204" pitchFamily="34" charset="0"/>
              <a:sym typeface="+mn-lt"/>
            </a:endParaRPr>
          </a:p>
        </p:txBody>
      </p:sp>
      <p:sp>
        <p:nvSpPr>
          <p:cNvPr id="52" name="Rectangle: Rounded Corners 51">
            <a:extLst>
              <a:ext uri="{FF2B5EF4-FFF2-40B4-BE49-F238E27FC236}">
                <a16:creationId xmlns:a16="http://schemas.microsoft.com/office/drawing/2014/main" id="{0FF69A88-E800-4BC1-9F7E-D27DCDBCC334}"/>
              </a:ext>
            </a:extLst>
          </p:cNvPr>
          <p:cNvSpPr/>
          <p:nvPr/>
        </p:nvSpPr>
        <p:spPr>
          <a:xfrm>
            <a:off x="275473" y="1618267"/>
            <a:ext cx="2031324" cy="1694882"/>
          </a:xfrm>
          <a:prstGeom prst="roundRect">
            <a:avLst>
              <a:gd name="adj" fmla="val 15996"/>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indent="-342900" algn="ctr">
              <a:buAutoNum type="alphaLcParenR"/>
            </a:pPr>
            <a:r>
              <a:rPr lang="vi-VN" sz="3200" b="1" dirty="0">
                <a:solidFill>
                  <a:schemeClr val="accent4">
                    <a:lumMod val="50000"/>
                  </a:schemeClr>
                </a:solidFill>
              </a:rPr>
              <a:t> 48 : 4</a:t>
            </a:r>
          </a:p>
          <a:p>
            <a:pPr algn="ctr"/>
            <a:r>
              <a:rPr lang="vi-VN" sz="3200" b="1" dirty="0">
                <a:solidFill>
                  <a:schemeClr val="accent4">
                    <a:lumMod val="50000"/>
                  </a:schemeClr>
                </a:solidFill>
              </a:rPr>
              <a:t>    55 : 5</a:t>
            </a:r>
          </a:p>
          <a:p>
            <a:pPr algn="ctr"/>
            <a:r>
              <a:rPr lang="vi-VN" sz="3200" b="1" dirty="0">
                <a:solidFill>
                  <a:schemeClr val="accent4">
                    <a:lumMod val="50000"/>
                  </a:schemeClr>
                </a:solidFill>
              </a:rPr>
              <a:t>    42 : 2</a:t>
            </a:r>
          </a:p>
        </p:txBody>
      </p:sp>
      <p:sp>
        <p:nvSpPr>
          <p:cNvPr id="53" name="Rectangle: Rounded Corners 52">
            <a:extLst>
              <a:ext uri="{FF2B5EF4-FFF2-40B4-BE49-F238E27FC236}">
                <a16:creationId xmlns:a16="http://schemas.microsoft.com/office/drawing/2014/main" id="{731D4EE1-07FB-45D3-860B-816118D566A4}"/>
              </a:ext>
            </a:extLst>
          </p:cNvPr>
          <p:cNvSpPr/>
          <p:nvPr/>
        </p:nvSpPr>
        <p:spPr>
          <a:xfrm>
            <a:off x="2604732" y="1655690"/>
            <a:ext cx="2031324" cy="1694882"/>
          </a:xfrm>
          <a:prstGeom prst="roundRect">
            <a:avLst>
              <a:gd name="adj" fmla="val 15996"/>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200" b="1" dirty="0">
                <a:solidFill>
                  <a:schemeClr val="accent4">
                    <a:lumMod val="50000"/>
                  </a:schemeClr>
                </a:solidFill>
              </a:rPr>
              <a:t>b) 47 : 3</a:t>
            </a:r>
          </a:p>
          <a:p>
            <a:pPr algn="ctr"/>
            <a:r>
              <a:rPr lang="vi-VN" sz="3200" b="1" dirty="0">
                <a:solidFill>
                  <a:schemeClr val="accent4">
                    <a:lumMod val="50000"/>
                  </a:schemeClr>
                </a:solidFill>
              </a:rPr>
              <a:t>    71 : 4</a:t>
            </a:r>
          </a:p>
          <a:p>
            <a:pPr algn="ctr"/>
            <a:r>
              <a:rPr lang="vi-VN" sz="3200" b="1" dirty="0">
                <a:solidFill>
                  <a:schemeClr val="accent4">
                    <a:lumMod val="50000"/>
                  </a:schemeClr>
                </a:solidFill>
              </a:rPr>
              <a:t>    92 : 5</a:t>
            </a:r>
          </a:p>
        </p:txBody>
      </p:sp>
    </p:spTree>
    <p:extLst>
      <p:ext uri="{BB962C8B-B14F-4D97-AF65-F5344CB8AC3E}">
        <p14:creationId xmlns:p14="http://schemas.microsoft.com/office/powerpoint/2010/main" val="422307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 y="-189215"/>
            <a:ext cx="9183733" cy="5332716"/>
            <a:chOff x="-1" y="-189215"/>
            <a:chExt cx="9183733" cy="5332716"/>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4460565" y="380762"/>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6"/>
            <a:srcRect l="16242" t="57679" r="48162" b="17089"/>
            <a:stretch/>
          </p:blipFill>
          <p:spPr>
            <a:xfrm>
              <a:off x="5006340" y="2589444"/>
              <a:ext cx="4137660" cy="1936505"/>
            </a:xfrm>
            <a:prstGeom prst="rect">
              <a:avLst/>
            </a:prstGeom>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47">
            <a:extLst>
              <a:ext uri="{FF2B5EF4-FFF2-40B4-BE49-F238E27FC236}">
                <a16:creationId xmlns:a16="http://schemas.microsoft.com/office/drawing/2014/main" id="{48BC6736-ACA0-486F-A43C-DFD607F61028}"/>
              </a:ext>
            </a:extLst>
          </p:cNvPr>
          <p:cNvSpPr/>
          <p:nvPr/>
        </p:nvSpPr>
        <p:spPr>
          <a:xfrm>
            <a:off x="153028" y="198091"/>
            <a:ext cx="4853312" cy="3852914"/>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7993E493-7F7C-4870-B2E7-BF0B52A7F73A}"/>
              </a:ext>
            </a:extLst>
          </p:cNvPr>
          <p:cNvSpPr/>
          <p:nvPr/>
        </p:nvSpPr>
        <p:spPr>
          <a:xfrm>
            <a:off x="456016" y="266661"/>
            <a:ext cx="594770" cy="49913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3600" b="1" dirty="0">
                <a:solidFill>
                  <a:schemeClr val="tx2"/>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a16="http://schemas.microsoft.com/office/drawing/2014/main" id="{8EF4A7C7-5A3D-413A-80DA-65F1DEB790B8}"/>
              </a:ext>
            </a:extLst>
          </p:cNvPr>
          <p:cNvSpPr txBox="1"/>
          <p:nvPr/>
        </p:nvSpPr>
        <p:spPr>
          <a:xfrm>
            <a:off x="976611" y="266661"/>
            <a:ext cx="3200400" cy="584775"/>
          </a:xfrm>
          <a:prstGeom prst="rect">
            <a:avLst/>
          </a:prstGeom>
          <a:noFill/>
        </p:spPr>
        <p:txBody>
          <a:bodyPr wrap="square" rtlCol="0">
            <a:spAutoFit/>
          </a:bodyPr>
          <a:lstStyle/>
          <a:p>
            <a:r>
              <a:rPr lang="en-US" sz="3200" b="1" dirty="0">
                <a:latin typeface="UTM Duepuntozero" panose="02040603050506020204" pitchFamily="18" charset="0"/>
              </a:rPr>
              <a:t>THỰC HÀNH</a:t>
            </a:r>
          </a:p>
        </p:txBody>
      </p:sp>
      <p:sp>
        <p:nvSpPr>
          <p:cNvPr id="51" name="Text Placeholder 7">
            <a:extLst>
              <a:ext uri="{FF2B5EF4-FFF2-40B4-BE49-F238E27FC236}">
                <a16:creationId xmlns:a16="http://schemas.microsoft.com/office/drawing/2014/main" id="{2D662821-3B03-419C-ABA9-59CCB7B9E788}"/>
              </a:ext>
            </a:extLst>
          </p:cNvPr>
          <p:cNvSpPr txBox="1">
            <a:spLocks/>
          </p:cNvSpPr>
          <p:nvPr/>
        </p:nvSpPr>
        <p:spPr>
          <a:xfrm>
            <a:off x="1139033" y="737335"/>
            <a:ext cx="3383951" cy="868730"/>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vi-VN" altLang="zh-CN" sz="3200" dirty="0">
                <a:solidFill>
                  <a:srgbClr val="C00000"/>
                </a:solidFill>
                <a:latin typeface="Calibri" panose="020F0502020204030204" pitchFamily="34" charset="0"/>
                <a:cs typeface="Calibri" panose="020F0502020204030204" pitchFamily="34" charset="0"/>
                <a:sym typeface="+mn-lt"/>
              </a:rPr>
              <a:t>Đặt tính rồi tính</a:t>
            </a:r>
            <a:endParaRPr lang="zh-CN" altLang="en-US" sz="3200" dirty="0">
              <a:solidFill>
                <a:srgbClr val="C00000"/>
              </a:solidFill>
              <a:latin typeface="Calibri" panose="020F0502020204030204" pitchFamily="34" charset="0"/>
              <a:cs typeface="Calibri" panose="020F0502020204030204" pitchFamily="34" charset="0"/>
              <a:sym typeface="+mn-lt"/>
            </a:endParaRPr>
          </a:p>
        </p:txBody>
      </p:sp>
      <p:sp>
        <p:nvSpPr>
          <p:cNvPr id="18" name="Rectangle: Rounded Corners 17">
            <a:extLst>
              <a:ext uri="{FF2B5EF4-FFF2-40B4-BE49-F238E27FC236}">
                <a16:creationId xmlns:a16="http://schemas.microsoft.com/office/drawing/2014/main" id="{1A389E23-1E36-4B6A-BA69-DB5195523046}"/>
              </a:ext>
            </a:extLst>
          </p:cNvPr>
          <p:cNvSpPr/>
          <p:nvPr/>
        </p:nvSpPr>
        <p:spPr>
          <a:xfrm>
            <a:off x="417250" y="1344328"/>
            <a:ext cx="3901538" cy="1694882"/>
          </a:xfrm>
          <a:prstGeom prst="roundRect">
            <a:avLst>
              <a:gd name="adj" fmla="val 15996"/>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gn="ctr">
              <a:buAutoNum type="alphaLcParenR"/>
            </a:pPr>
            <a:r>
              <a:rPr lang="vi-VN" sz="3200" b="1" dirty="0">
                <a:solidFill>
                  <a:schemeClr val="accent4">
                    <a:lumMod val="50000"/>
                  </a:schemeClr>
                </a:solidFill>
              </a:rPr>
              <a:t> 48  4</a:t>
            </a:r>
          </a:p>
          <a:p>
            <a:pPr algn="ctr"/>
            <a:r>
              <a:rPr lang="vi-VN" sz="3200" b="1" dirty="0">
                <a:solidFill>
                  <a:schemeClr val="accent4">
                    <a:lumMod val="50000"/>
                  </a:schemeClr>
                </a:solidFill>
              </a:rPr>
              <a:t>    </a:t>
            </a:r>
          </a:p>
        </p:txBody>
      </p:sp>
      <p:cxnSp>
        <p:nvCxnSpPr>
          <p:cNvPr id="19" name="Straight Connector 18">
            <a:extLst>
              <a:ext uri="{FF2B5EF4-FFF2-40B4-BE49-F238E27FC236}">
                <a16:creationId xmlns:a16="http://schemas.microsoft.com/office/drawing/2014/main" id="{516EFFE0-659A-4545-AFB4-9C83D3875C19}"/>
              </a:ext>
            </a:extLst>
          </p:cNvPr>
          <p:cNvCxnSpPr>
            <a:cxnSpLocks/>
          </p:cNvCxnSpPr>
          <p:nvPr/>
        </p:nvCxnSpPr>
        <p:spPr>
          <a:xfrm>
            <a:off x="2711998" y="1513272"/>
            <a:ext cx="0" cy="152593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10EA74-4E19-4173-B397-532BC8F73299}"/>
              </a:ext>
            </a:extLst>
          </p:cNvPr>
          <p:cNvCxnSpPr>
            <a:cxnSpLocks/>
          </p:cNvCxnSpPr>
          <p:nvPr/>
        </p:nvCxnSpPr>
        <p:spPr>
          <a:xfrm>
            <a:off x="2711998" y="1920479"/>
            <a:ext cx="757775" cy="66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1A8745F6-21E4-4BDB-874C-50821E9735B9}"/>
              </a:ext>
            </a:extLst>
          </p:cNvPr>
          <p:cNvSpPr/>
          <p:nvPr/>
        </p:nvSpPr>
        <p:spPr>
          <a:xfrm>
            <a:off x="2679460" y="196263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1</a:t>
            </a:r>
            <a:endParaRPr lang="en-US" sz="3200" b="1" dirty="0">
              <a:solidFill>
                <a:schemeClr val="accent4">
                  <a:lumMod val="50000"/>
                </a:schemeClr>
              </a:solidFill>
            </a:endParaRPr>
          </a:p>
        </p:txBody>
      </p:sp>
      <p:sp>
        <p:nvSpPr>
          <p:cNvPr id="23" name="Rectangle: Rounded Corners 22">
            <a:extLst>
              <a:ext uri="{FF2B5EF4-FFF2-40B4-BE49-F238E27FC236}">
                <a16:creationId xmlns:a16="http://schemas.microsoft.com/office/drawing/2014/main" id="{3A47B92D-7C35-46A8-B16A-7F0C2021CB1F}"/>
              </a:ext>
            </a:extLst>
          </p:cNvPr>
          <p:cNvSpPr/>
          <p:nvPr/>
        </p:nvSpPr>
        <p:spPr>
          <a:xfrm>
            <a:off x="1976847" y="194496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4</a:t>
            </a:r>
            <a:endParaRPr lang="en-US" sz="3200" b="1" dirty="0">
              <a:solidFill>
                <a:schemeClr val="accent4">
                  <a:lumMod val="50000"/>
                </a:schemeClr>
              </a:solidFill>
            </a:endParaRPr>
          </a:p>
        </p:txBody>
      </p:sp>
      <p:cxnSp>
        <p:nvCxnSpPr>
          <p:cNvPr id="24" name="Straight Connector 23">
            <a:extLst>
              <a:ext uri="{FF2B5EF4-FFF2-40B4-BE49-F238E27FC236}">
                <a16:creationId xmlns:a16="http://schemas.microsoft.com/office/drawing/2014/main" id="{4D74D442-F637-4257-8CB8-B6C6F70E9625}"/>
              </a:ext>
            </a:extLst>
          </p:cNvPr>
          <p:cNvCxnSpPr>
            <a:cxnSpLocks/>
          </p:cNvCxnSpPr>
          <p:nvPr/>
        </p:nvCxnSpPr>
        <p:spPr>
          <a:xfrm>
            <a:off x="2110921" y="2528133"/>
            <a:ext cx="51107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C06BF05-CCDB-4937-98F0-F42F6BF28D17}"/>
              </a:ext>
            </a:extLst>
          </p:cNvPr>
          <p:cNvSpPr/>
          <p:nvPr/>
        </p:nvSpPr>
        <p:spPr>
          <a:xfrm>
            <a:off x="1957066" y="2515073"/>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0</a:t>
            </a:r>
            <a:endParaRPr lang="en-US" sz="3200" b="1" dirty="0">
              <a:solidFill>
                <a:schemeClr val="accent4">
                  <a:lumMod val="50000"/>
                </a:schemeClr>
              </a:solidFill>
            </a:endParaRPr>
          </a:p>
        </p:txBody>
      </p:sp>
      <p:sp>
        <p:nvSpPr>
          <p:cNvPr id="27" name="Rectangle: Rounded Corners 26">
            <a:extLst>
              <a:ext uri="{FF2B5EF4-FFF2-40B4-BE49-F238E27FC236}">
                <a16:creationId xmlns:a16="http://schemas.microsoft.com/office/drawing/2014/main" id="{8CB86E88-FF1B-445F-9063-697EF8C95067}"/>
              </a:ext>
            </a:extLst>
          </p:cNvPr>
          <p:cNvSpPr/>
          <p:nvPr/>
        </p:nvSpPr>
        <p:spPr>
          <a:xfrm>
            <a:off x="2215119" y="2508886"/>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8</a:t>
            </a:r>
            <a:endParaRPr lang="en-US" sz="3200" b="1" dirty="0">
              <a:solidFill>
                <a:schemeClr val="accent4">
                  <a:lumMod val="50000"/>
                </a:schemeClr>
              </a:solidFill>
            </a:endParaRPr>
          </a:p>
        </p:txBody>
      </p:sp>
      <p:sp>
        <p:nvSpPr>
          <p:cNvPr id="28" name="Rectangle: Rounded Corners 27">
            <a:extLst>
              <a:ext uri="{FF2B5EF4-FFF2-40B4-BE49-F238E27FC236}">
                <a16:creationId xmlns:a16="http://schemas.microsoft.com/office/drawing/2014/main" id="{A9DA0208-4D47-459C-9A41-3CA282418FA6}"/>
              </a:ext>
            </a:extLst>
          </p:cNvPr>
          <p:cNvSpPr/>
          <p:nvPr/>
        </p:nvSpPr>
        <p:spPr>
          <a:xfrm>
            <a:off x="2902670" y="1952619"/>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2</a:t>
            </a:r>
            <a:endParaRPr lang="en-US" sz="3200" b="1" dirty="0">
              <a:solidFill>
                <a:schemeClr val="accent4">
                  <a:lumMod val="50000"/>
                </a:schemeClr>
              </a:solidFill>
            </a:endParaRPr>
          </a:p>
        </p:txBody>
      </p:sp>
      <p:sp>
        <p:nvSpPr>
          <p:cNvPr id="29" name="Rectangle: Rounded Corners 28">
            <a:extLst>
              <a:ext uri="{FF2B5EF4-FFF2-40B4-BE49-F238E27FC236}">
                <a16:creationId xmlns:a16="http://schemas.microsoft.com/office/drawing/2014/main" id="{415EDFAB-62B6-4BA4-8466-0BD7FEADF365}"/>
              </a:ext>
            </a:extLst>
          </p:cNvPr>
          <p:cNvSpPr/>
          <p:nvPr/>
        </p:nvSpPr>
        <p:spPr>
          <a:xfrm>
            <a:off x="2212341" y="2958371"/>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8</a:t>
            </a:r>
            <a:endParaRPr lang="en-US" sz="3200" b="1" dirty="0">
              <a:solidFill>
                <a:schemeClr val="accent4">
                  <a:lumMod val="50000"/>
                </a:schemeClr>
              </a:solidFill>
            </a:endParaRPr>
          </a:p>
        </p:txBody>
      </p:sp>
      <p:cxnSp>
        <p:nvCxnSpPr>
          <p:cNvPr id="31" name="Straight Connector 30">
            <a:extLst>
              <a:ext uri="{FF2B5EF4-FFF2-40B4-BE49-F238E27FC236}">
                <a16:creationId xmlns:a16="http://schemas.microsoft.com/office/drawing/2014/main" id="{B72DFEFE-67EC-44BA-B254-4A304BCE5A23}"/>
              </a:ext>
            </a:extLst>
          </p:cNvPr>
          <p:cNvCxnSpPr>
            <a:cxnSpLocks/>
          </p:cNvCxnSpPr>
          <p:nvPr/>
        </p:nvCxnSpPr>
        <p:spPr>
          <a:xfrm>
            <a:off x="2110921" y="3495864"/>
            <a:ext cx="51107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1084F72F-34F9-4C38-8B16-4BA404A844E7}"/>
              </a:ext>
            </a:extLst>
          </p:cNvPr>
          <p:cNvSpPr/>
          <p:nvPr/>
        </p:nvSpPr>
        <p:spPr>
          <a:xfrm>
            <a:off x="2209234" y="3491050"/>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0</a:t>
            </a:r>
            <a:endParaRPr lang="en-US" sz="3200" b="1" dirty="0">
              <a:solidFill>
                <a:schemeClr val="accent4">
                  <a:lumMod val="50000"/>
                </a:schemeClr>
              </a:solidFill>
            </a:endParaRPr>
          </a:p>
        </p:txBody>
      </p:sp>
    </p:spTree>
    <p:extLst>
      <p:ext uri="{BB962C8B-B14F-4D97-AF65-F5344CB8AC3E}">
        <p14:creationId xmlns:p14="http://schemas.microsoft.com/office/powerpoint/2010/main" val="1568733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anim calcmode="lin" valueType="num">
                                      <p:cBhvr>
                                        <p:cTn id="63" dur="1000" fill="hold"/>
                                        <p:tgtEl>
                                          <p:spTgt spid="29"/>
                                        </p:tgtEl>
                                        <p:attrNameLst>
                                          <p:attrName>ppt_x</p:attrName>
                                        </p:attrNameLst>
                                      </p:cBhvr>
                                      <p:tavLst>
                                        <p:tav tm="0">
                                          <p:val>
                                            <p:strVal val="#ppt_x"/>
                                          </p:val>
                                        </p:tav>
                                        <p:tav tm="100000">
                                          <p:val>
                                            <p:strVal val="#ppt_x"/>
                                          </p:val>
                                        </p:tav>
                                      </p:tavLst>
                                    </p:anim>
                                    <p:anim calcmode="lin" valueType="num">
                                      <p:cBhvr>
                                        <p:cTn id="6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left)">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1000"/>
                                        <p:tgtEl>
                                          <p:spTgt spid="32"/>
                                        </p:tgtEl>
                                      </p:cBhvr>
                                    </p:animEffect>
                                    <p:anim calcmode="lin" valueType="num">
                                      <p:cBhvr>
                                        <p:cTn id="75" dur="1000" fill="hold"/>
                                        <p:tgtEl>
                                          <p:spTgt spid="32"/>
                                        </p:tgtEl>
                                        <p:attrNameLst>
                                          <p:attrName>ppt_x</p:attrName>
                                        </p:attrNameLst>
                                      </p:cBhvr>
                                      <p:tavLst>
                                        <p:tav tm="0">
                                          <p:val>
                                            <p:strVal val="#ppt_x"/>
                                          </p:val>
                                        </p:tav>
                                        <p:tav tm="100000">
                                          <p:val>
                                            <p:strVal val="#ppt_x"/>
                                          </p:val>
                                        </p:tav>
                                      </p:tavLst>
                                    </p:anim>
                                    <p:anim calcmode="lin" valueType="num">
                                      <p:cBhvr>
                                        <p:cTn id="7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p:bldP spid="23" grpId="0"/>
      <p:bldP spid="26" grpId="0"/>
      <p:bldP spid="27" grpId="0"/>
      <p:bldP spid="28" grpId="0"/>
      <p:bldP spid="29"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 y="-189215"/>
            <a:ext cx="9183733" cy="5332716"/>
            <a:chOff x="-1" y="-189215"/>
            <a:chExt cx="9183733" cy="5332716"/>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4460565" y="380762"/>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6"/>
            <a:srcRect l="16242" t="57679" r="48162" b="17089"/>
            <a:stretch/>
          </p:blipFill>
          <p:spPr>
            <a:xfrm>
              <a:off x="5006340" y="2589444"/>
              <a:ext cx="4137660" cy="1936505"/>
            </a:xfrm>
            <a:prstGeom prst="rect">
              <a:avLst/>
            </a:prstGeom>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47">
            <a:extLst>
              <a:ext uri="{FF2B5EF4-FFF2-40B4-BE49-F238E27FC236}">
                <a16:creationId xmlns:a16="http://schemas.microsoft.com/office/drawing/2014/main" id="{48BC6736-ACA0-486F-A43C-DFD607F61028}"/>
              </a:ext>
            </a:extLst>
          </p:cNvPr>
          <p:cNvSpPr/>
          <p:nvPr/>
        </p:nvSpPr>
        <p:spPr>
          <a:xfrm>
            <a:off x="153028" y="198091"/>
            <a:ext cx="4853312" cy="3852914"/>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7993E493-7F7C-4870-B2E7-BF0B52A7F73A}"/>
              </a:ext>
            </a:extLst>
          </p:cNvPr>
          <p:cNvSpPr/>
          <p:nvPr/>
        </p:nvSpPr>
        <p:spPr>
          <a:xfrm>
            <a:off x="456016" y="266661"/>
            <a:ext cx="594770" cy="49913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3600" b="1" dirty="0">
                <a:solidFill>
                  <a:schemeClr val="tx2"/>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a16="http://schemas.microsoft.com/office/drawing/2014/main" id="{8EF4A7C7-5A3D-413A-80DA-65F1DEB790B8}"/>
              </a:ext>
            </a:extLst>
          </p:cNvPr>
          <p:cNvSpPr txBox="1"/>
          <p:nvPr/>
        </p:nvSpPr>
        <p:spPr>
          <a:xfrm>
            <a:off x="976611" y="266661"/>
            <a:ext cx="3200400" cy="584775"/>
          </a:xfrm>
          <a:prstGeom prst="rect">
            <a:avLst/>
          </a:prstGeom>
          <a:noFill/>
        </p:spPr>
        <p:txBody>
          <a:bodyPr wrap="square" rtlCol="0">
            <a:spAutoFit/>
          </a:bodyPr>
          <a:lstStyle/>
          <a:p>
            <a:r>
              <a:rPr lang="en-US" sz="3200" b="1" dirty="0">
                <a:latin typeface="UTM Duepuntozero" panose="02040603050506020204" pitchFamily="18" charset="0"/>
              </a:rPr>
              <a:t>THỰC HÀNH</a:t>
            </a:r>
          </a:p>
        </p:txBody>
      </p:sp>
      <p:sp>
        <p:nvSpPr>
          <p:cNvPr id="51" name="Text Placeholder 7">
            <a:extLst>
              <a:ext uri="{FF2B5EF4-FFF2-40B4-BE49-F238E27FC236}">
                <a16:creationId xmlns:a16="http://schemas.microsoft.com/office/drawing/2014/main" id="{2D662821-3B03-419C-ABA9-59CCB7B9E788}"/>
              </a:ext>
            </a:extLst>
          </p:cNvPr>
          <p:cNvSpPr txBox="1">
            <a:spLocks/>
          </p:cNvSpPr>
          <p:nvPr/>
        </p:nvSpPr>
        <p:spPr>
          <a:xfrm>
            <a:off x="1139033" y="737335"/>
            <a:ext cx="3383951" cy="868730"/>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vi-VN" altLang="zh-CN" sz="3200" dirty="0">
                <a:solidFill>
                  <a:srgbClr val="C00000"/>
                </a:solidFill>
                <a:latin typeface="Calibri" panose="020F0502020204030204" pitchFamily="34" charset="0"/>
                <a:cs typeface="Calibri" panose="020F0502020204030204" pitchFamily="34" charset="0"/>
                <a:sym typeface="+mn-lt"/>
              </a:rPr>
              <a:t>Đặt tính rồi tính</a:t>
            </a:r>
            <a:endParaRPr lang="zh-CN" altLang="en-US" sz="3200" dirty="0">
              <a:solidFill>
                <a:srgbClr val="C00000"/>
              </a:solidFill>
              <a:latin typeface="Calibri" panose="020F0502020204030204" pitchFamily="34" charset="0"/>
              <a:cs typeface="Calibri" panose="020F0502020204030204" pitchFamily="34" charset="0"/>
              <a:sym typeface="+mn-lt"/>
            </a:endParaRPr>
          </a:p>
        </p:txBody>
      </p:sp>
      <p:sp>
        <p:nvSpPr>
          <p:cNvPr id="18" name="Rectangle: Rounded Corners 17">
            <a:extLst>
              <a:ext uri="{FF2B5EF4-FFF2-40B4-BE49-F238E27FC236}">
                <a16:creationId xmlns:a16="http://schemas.microsoft.com/office/drawing/2014/main" id="{1A389E23-1E36-4B6A-BA69-DB5195523046}"/>
              </a:ext>
            </a:extLst>
          </p:cNvPr>
          <p:cNvSpPr/>
          <p:nvPr/>
        </p:nvSpPr>
        <p:spPr>
          <a:xfrm>
            <a:off x="417250" y="1344328"/>
            <a:ext cx="3901538" cy="1694882"/>
          </a:xfrm>
          <a:prstGeom prst="roundRect">
            <a:avLst>
              <a:gd name="adj" fmla="val 15996"/>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3200" b="1" dirty="0">
                <a:solidFill>
                  <a:schemeClr val="accent4">
                    <a:lumMod val="50000"/>
                  </a:schemeClr>
                </a:solidFill>
              </a:rPr>
              <a:t>     55   5</a:t>
            </a:r>
          </a:p>
          <a:p>
            <a:pPr algn="ctr"/>
            <a:r>
              <a:rPr lang="vi-VN" sz="3200" b="1" dirty="0">
                <a:solidFill>
                  <a:schemeClr val="accent4">
                    <a:lumMod val="50000"/>
                  </a:schemeClr>
                </a:solidFill>
              </a:rPr>
              <a:t>    </a:t>
            </a:r>
          </a:p>
        </p:txBody>
      </p:sp>
      <p:cxnSp>
        <p:nvCxnSpPr>
          <p:cNvPr id="19" name="Straight Connector 18">
            <a:extLst>
              <a:ext uri="{FF2B5EF4-FFF2-40B4-BE49-F238E27FC236}">
                <a16:creationId xmlns:a16="http://schemas.microsoft.com/office/drawing/2014/main" id="{516EFFE0-659A-4545-AFB4-9C83D3875C19}"/>
              </a:ext>
            </a:extLst>
          </p:cNvPr>
          <p:cNvCxnSpPr>
            <a:cxnSpLocks/>
          </p:cNvCxnSpPr>
          <p:nvPr/>
        </p:nvCxnSpPr>
        <p:spPr>
          <a:xfrm>
            <a:off x="2711998" y="1513272"/>
            <a:ext cx="0" cy="152593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10EA74-4E19-4173-B397-532BC8F73299}"/>
              </a:ext>
            </a:extLst>
          </p:cNvPr>
          <p:cNvCxnSpPr>
            <a:cxnSpLocks/>
          </p:cNvCxnSpPr>
          <p:nvPr/>
        </p:nvCxnSpPr>
        <p:spPr>
          <a:xfrm>
            <a:off x="2711998" y="1920479"/>
            <a:ext cx="757775" cy="66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1A8745F6-21E4-4BDB-874C-50821E9735B9}"/>
              </a:ext>
            </a:extLst>
          </p:cNvPr>
          <p:cNvSpPr/>
          <p:nvPr/>
        </p:nvSpPr>
        <p:spPr>
          <a:xfrm>
            <a:off x="2679460" y="196263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1</a:t>
            </a:r>
            <a:endParaRPr lang="en-US" sz="3200" b="1" dirty="0">
              <a:solidFill>
                <a:schemeClr val="accent4">
                  <a:lumMod val="50000"/>
                </a:schemeClr>
              </a:solidFill>
            </a:endParaRPr>
          </a:p>
        </p:txBody>
      </p:sp>
      <p:sp>
        <p:nvSpPr>
          <p:cNvPr id="23" name="Rectangle: Rounded Corners 22">
            <a:extLst>
              <a:ext uri="{FF2B5EF4-FFF2-40B4-BE49-F238E27FC236}">
                <a16:creationId xmlns:a16="http://schemas.microsoft.com/office/drawing/2014/main" id="{3A47B92D-7C35-46A8-B16A-7F0C2021CB1F}"/>
              </a:ext>
            </a:extLst>
          </p:cNvPr>
          <p:cNvSpPr/>
          <p:nvPr/>
        </p:nvSpPr>
        <p:spPr>
          <a:xfrm>
            <a:off x="1976847" y="194496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5</a:t>
            </a:r>
            <a:endParaRPr lang="en-US" sz="3200" b="1" dirty="0">
              <a:solidFill>
                <a:schemeClr val="accent4">
                  <a:lumMod val="50000"/>
                </a:schemeClr>
              </a:solidFill>
            </a:endParaRPr>
          </a:p>
        </p:txBody>
      </p:sp>
      <p:cxnSp>
        <p:nvCxnSpPr>
          <p:cNvPr id="24" name="Straight Connector 23">
            <a:extLst>
              <a:ext uri="{FF2B5EF4-FFF2-40B4-BE49-F238E27FC236}">
                <a16:creationId xmlns:a16="http://schemas.microsoft.com/office/drawing/2014/main" id="{4D74D442-F637-4257-8CB8-B6C6F70E9625}"/>
              </a:ext>
            </a:extLst>
          </p:cNvPr>
          <p:cNvCxnSpPr>
            <a:cxnSpLocks/>
          </p:cNvCxnSpPr>
          <p:nvPr/>
        </p:nvCxnSpPr>
        <p:spPr>
          <a:xfrm>
            <a:off x="2110921" y="2528133"/>
            <a:ext cx="51107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C06BF05-CCDB-4937-98F0-F42F6BF28D17}"/>
              </a:ext>
            </a:extLst>
          </p:cNvPr>
          <p:cNvSpPr/>
          <p:nvPr/>
        </p:nvSpPr>
        <p:spPr>
          <a:xfrm>
            <a:off x="1957066" y="2515073"/>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0</a:t>
            </a:r>
            <a:endParaRPr lang="en-US" sz="3200" b="1" dirty="0">
              <a:solidFill>
                <a:schemeClr val="accent4">
                  <a:lumMod val="50000"/>
                </a:schemeClr>
              </a:solidFill>
            </a:endParaRPr>
          </a:p>
        </p:txBody>
      </p:sp>
      <p:sp>
        <p:nvSpPr>
          <p:cNvPr id="27" name="Rectangle: Rounded Corners 26">
            <a:extLst>
              <a:ext uri="{FF2B5EF4-FFF2-40B4-BE49-F238E27FC236}">
                <a16:creationId xmlns:a16="http://schemas.microsoft.com/office/drawing/2014/main" id="{8CB86E88-FF1B-445F-9063-697EF8C95067}"/>
              </a:ext>
            </a:extLst>
          </p:cNvPr>
          <p:cNvSpPr/>
          <p:nvPr/>
        </p:nvSpPr>
        <p:spPr>
          <a:xfrm>
            <a:off x="2215119" y="2508886"/>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5</a:t>
            </a:r>
            <a:endParaRPr lang="en-US" sz="3200" b="1" dirty="0">
              <a:solidFill>
                <a:schemeClr val="accent4">
                  <a:lumMod val="50000"/>
                </a:schemeClr>
              </a:solidFill>
            </a:endParaRPr>
          </a:p>
        </p:txBody>
      </p:sp>
      <p:sp>
        <p:nvSpPr>
          <p:cNvPr id="28" name="Rectangle: Rounded Corners 27">
            <a:extLst>
              <a:ext uri="{FF2B5EF4-FFF2-40B4-BE49-F238E27FC236}">
                <a16:creationId xmlns:a16="http://schemas.microsoft.com/office/drawing/2014/main" id="{A9DA0208-4D47-459C-9A41-3CA282418FA6}"/>
              </a:ext>
            </a:extLst>
          </p:cNvPr>
          <p:cNvSpPr/>
          <p:nvPr/>
        </p:nvSpPr>
        <p:spPr>
          <a:xfrm>
            <a:off x="2902670" y="1952619"/>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1</a:t>
            </a:r>
            <a:endParaRPr lang="en-US" sz="3200" b="1" dirty="0">
              <a:solidFill>
                <a:schemeClr val="accent4">
                  <a:lumMod val="50000"/>
                </a:schemeClr>
              </a:solidFill>
            </a:endParaRPr>
          </a:p>
        </p:txBody>
      </p:sp>
      <p:sp>
        <p:nvSpPr>
          <p:cNvPr id="29" name="Rectangle: Rounded Corners 28">
            <a:extLst>
              <a:ext uri="{FF2B5EF4-FFF2-40B4-BE49-F238E27FC236}">
                <a16:creationId xmlns:a16="http://schemas.microsoft.com/office/drawing/2014/main" id="{415EDFAB-62B6-4BA4-8466-0BD7FEADF365}"/>
              </a:ext>
            </a:extLst>
          </p:cNvPr>
          <p:cNvSpPr/>
          <p:nvPr/>
        </p:nvSpPr>
        <p:spPr>
          <a:xfrm>
            <a:off x="2212341" y="2958371"/>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5</a:t>
            </a:r>
            <a:endParaRPr lang="en-US" sz="3200" b="1" dirty="0">
              <a:solidFill>
                <a:schemeClr val="accent4">
                  <a:lumMod val="50000"/>
                </a:schemeClr>
              </a:solidFill>
            </a:endParaRPr>
          </a:p>
        </p:txBody>
      </p:sp>
      <p:cxnSp>
        <p:nvCxnSpPr>
          <p:cNvPr id="31" name="Straight Connector 30">
            <a:extLst>
              <a:ext uri="{FF2B5EF4-FFF2-40B4-BE49-F238E27FC236}">
                <a16:creationId xmlns:a16="http://schemas.microsoft.com/office/drawing/2014/main" id="{B72DFEFE-67EC-44BA-B254-4A304BCE5A23}"/>
              </a:ext>
            </a:extLst>
          </p:cNvPr>
          <p:cNvCxnSpPr>
            <a:cxnSpLocks/>
          </p:cNvCxnSpPr>
          <p:nvPr/>
        </p:nvCxnSpPr>
        <p:spPr>
          <a:xfrm>
            <a:off x="2110921" y="3495864"/>
            <a:ext cx="51107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1084F72F-34F9-4C38-8B16-4BA404A844E7}"/>
              </a:ext>
            </a:extLst>
          </p:cNvPr>
          <p:cNvSpPr/>
          <p:nvPr/>
        </p:nvSpPr>
        <p:spPr>
          <a:xfrm>
            <a:off x="2209234" y="3491050"/>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0</a:t>
            </a:r>
            <a:endParaRPr lang="en-US" sz="3200" b="1" dirty="0">
              <a:solidFill>
                <a:schemeClr val="accent4">
                  <a:lumMod val="50000"/>
                </a:schemeClr>
              </a:solidFill>
            </a:endParaRPr>
          </a:p>
        </p:txBody>
      </p:sp>
    </p:spTree>
    <p:extLst>
      <p:ext uri="{BB962C8B-B14F-4D97-AF65-F5344CB8AC3E}">
        <p14:creationId xmlns:p14="http://schemas.microsoft.com/office/powerpoint/2010/main" val="14051457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anim calcmode="lin" valueType="num">
                                      <p:cBhvr>
                                        <p:cTn id="63" dur="1000" fill="hold"/>
                                        <p:tgtEl>
                                          <p:spTgt spid="29"/>
                                        </p:tgtEl>
                                        <p:attrNameLst>
                                          <p:attrName>ppt_x</p:attrName>
                                        </p:attrNameLst>
                                      </p:cBhvr>
                                      <p:tavLst>
                                        <p:tav tm="0">
                                          <p:val>
                                            <p:strVal val="#ppt_x"/>
                                          </p:val>
                                        </p:tav>
                                        <p:tav tm="100000">
                                          <p:val>
                                            <p:strVal val="#ppt_x"/>
                                          </p:val>
                                        </p:tav>
                                      </p:tavLst>
                                    </p:anim>
                                    <p:anim calcmode="lin" valueType="num">
                                      <p:cBhvr>
                                        <p:cTn id="6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left)">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1000"/>
                                        <p:tgtEl>
                                          <p:spTgt spid="32"/>
                                        </p:tgtEl>
                                      </p:cBhvr>
                                    </p:animEffect>
                                    <p:anim calcmode="lin" valueType="num">
                                      <p:cBhvr>
                                        <p:cTn id="75" dur="1000" fill="hold"/>
                                        <p:tgtEl>
                                          <p:spTgt spid="32"/>
                                        </p:tgtEl>
                                        <p:attrNameLst>
                                          <p:attrName>ppt_x</p:attrName>
                                        </p:attrNameLst>
                                      </p:cBhvr>
                                      <p:tavLst>
                                        <p:tav tm="0">
                                          <p:val>
                                            <p:strVal val="#ppt_x"/>
                                          </p:val>
                                        </p:tav>
                                        <p:tav tm="100000">
                                          <p:val>
                                            <p:strVal val="#ppt_x"/>
                                          </p:val>
                                        </p:tav>
                                      </p:tavLst>
                                    </p:anim>
                                    <p:anim calcmode="lin" valueType="num">
                                      <p:cBhvr>
                                        <p:cTn id="7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p:bldP spid="23" grpId="0"/>
      <p:bldP spid="26" grpId="0"/>
      <p:bldP spid="27" grpId="0"/>
      <p:bldP spid="28" grpId="0"/>
      <p:bldP spid="29"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 y="-189215"/>
            <a:ext cx="9183733" cy="5332716"/>
            <a:chOff x="-1" y="-189215"/>
            <a:chExt cx="9183733" cy="5332716"/>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4460565" y="380762"/>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6"/>
            <a:srcRect l="16242" t="57679" r="48162" b="17089"/>
            <a:stretch/>
          </p:blipFill>
          <p:spPr>
            <a:xfrm>
              <a:off x="5006340" y="2589444"/>
              <a:ext cx="4137660" cy="1936505"/>
            </a:xfrm>
            <a:prstGeom prst="rect">
              <a:avLst/>
            </a:prstGeom>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47">
            <a:extLst>
              <a:ext uri="{FF2B5EF4-FFF2-40B4-BE49-F238E27FC236}">
                <a16:creationId xmlns:a16="http://schemas.microsoft.com/office/drawing/2014/main" id="{48BC6736-ACA0-486F-A43C-DFD607F61028}"/>
              </a:ext>
            </a:extLst>
          </p:cNvPr>
          <p:cNvSpPr/>
          <p:nvPr/>
        </p:nvSpPr>
        <p:spPr>
          <a:xfrm>
            <a:off x="153028" y="198091"/>
            <a:ext cx="4853312" cy="3852914"/>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7993E493-7F7C-4870-B2E7-BF0B52A7F73A}"/>
              </a:ext>
            </a:extLst>
          </p:cNvPr>
          <p:cNvSpPr/>
          <p:nvPr/>
        </p:nvSpPr>
        <p:spPr>
          <a:xfrm>
            <a:off x="456016" y="266661"/>
            <a:ext cx="594770" cy="49913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3600" b="1" dirty="0">
                <a:solidFill>
                  <a:schemeClr val="tx2"/>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a16="http://schemas.microsoft.com/office/drawing/2014/main" id="{8EF4A7C7-5A3D-413A-80DA-65F1DEB790B8}"/>
              </a:ext>
            </a:extLst>
          </p:cNvPr>
          <p:cNvSpPr txBox="1"/>
          <p:nvPr/>
        </p:nvSpPr>
        <p:spPr>
          <a:xfrm>
            <a:off x="976611" y="266661"/>
            <a:ext cx="3200400" cy="584775"/>
          </a:xfrm>
          <a:prstGeom prst="rect">
            <a:avLst/>
          </a:prstGeom>
          <a:noFill/>
        </p:spPr>
        <p:txBody>
          <a:bodyPr wrap="square" rtlCol="0">
            <a:spAutoFit/>
          </a:bodyPr>
          <a:lstStyle/>
          <a:p>
            <a:r>
              <a:rPr lang="en-US" sz="3200" b="1" dirty="0">
                <a:latin typeface="UTM Duepuntozero" panose="02040603050506020204" pitchFamily="18" charset="0"/>
              </a:rPr>
              <a:t>THỰC HÀNH</a:t>
            </a:r>
          </a:p>
        </p:txBody>
      </p:sp>
      <p:sp>
        <p:nvSpPr>
          <p:cNvPr id="51" name="Text Placeholder 7">
            <a:extLst>
              <a:ext uri="{FF2B5EF4-FFF2-40B4-BE49-F238E27FC236}">
                <a16:creationId xmlns:a16="http://schemas.microsoft.com/office/drawing/2014/main" id="{2D662821-3B03-419C-ABA9-59CCB7B9E788}"/>
              </a:ext>
            </a:extLst>
          </p:cNvPr>
          <p:cNvSpPr txBox="1">
            <a:spLocks/>
          </p:cNvSpPr>
          <p:nvPr/>
        </p:nvSpPr>
        <p:spPr>
          <a:xfrm>
            <a:off x="1139033" y="737335"/>
            <a:ext cx="3383951" cy="868730"/>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vi-VN" altLang="zh-CN" sz="3200" dirty="0">
                <a:solidFill>
                  <a:srgbClr val="C00000"/>
                </a:solidFill>
                <a:latin typeface="Calibri" panose="020F0502020204030204" pitchFamily="34" charset="0"/>
                <a:cs typeface="Calibri" panose="020F0502020204030204" pitchFamily="34" charset="0"/>
                <a:sym typeface="+mn-lt"/>
              </a:rPr>
              <a:t>Đặt tính rồi tính</a:t>
            </a:r>
            <a:endParaRPr lang="zh-CN" altLang="en-US" sz="3200" dirty="0">
              <a:solidFill>
                <a:srgbClr val="C00000"/>
              </a:solidFill>
              <a:latin typeface="Calibri" panose="020F0502020204030204" pitchFamily="34" charset="0"/>
              <a:cs typeface="Calibri" panose="020F0502020204030204" pitchFamily="34" charset="0"/>
              <a:sym typeface="+mn-lt"/>
            </a:endParaRPr>
          </a:p>
        </p:txBody>
      </p:sp>
      <p:sp>
        <p:nvSpPr>
          <p:cNvPr id="18" name="Rectangle: Rounded Corners 17">
            <a:extLst>
              <a:ext uri="{FF2B5EF4-FFF2-40B4-BE49-F238E27FC236}">
                <a16:creationId xmlns:a16="http://schemas.microsoft.com/office/drawing/2014/main" id="{1A389E23-1E36-4B6A-BA69-DB5195523046}"/>
              </a:ext>
            </a:extLst>
          </p:cNvPr>
          <p:cNvSpPr/>
          <p:nvPr/>
        </p:nvSpPr>
        <p:spPr>
          <a:xfrm>
            <a:off x="417250" y="1344328"/>
            <a:ext cx="3901538" cy="1694882"/>
          </a:xfrm>
          <a:prstGeom prst="roundRect">
            <a:avLst>
              <a:gd name="adj" fmla="val 15996"/>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3200" b="1" dirty="0">
                <a:solidFill>
                  <a:schemeClr val="accent4">
                    <a:lumMod val="50000"/>
                  </a:schemeClr>
                </a:solidFill>
              </a:rPr>
              <a:t>     42   2</a:t>
            </a:r>
          </a:p>
          <a:p>
            <a:pPr algn="ctr"/>
            <a:r>
              <a:rPr lang="vi-VN" sz="3200" b="1" dirty="0">
                <a:solidFill>
                  <a:schemeClr val="accent4">
                    <a:lumMod val="50000"/>
                  </a:schemeClr>
                </a:solidFill>
              </a:rPr>
              <a:t>    </a:t>
            </a:r>
          </a:p>
        </p:txBody>
      </p:sp>
      <p:cxnSp>
        <p:nvCxnSpPr>
          <p:cNvPr id="19" name="Straight Connector 18">
            <a:extLst>
              <a:ext uri="{FF2B5EF4-FFF2-40B4-BE49-F238E27FC236}">
                <a16:creationId xmlns:a16="http://schemas.microsoft.com/office/drawing/2014/main" id="{516EFFE0-659A-4545-AFB4-9C83D3875C19}"/>
              </a:ext>
            </a:extLst>
          </p:cNvPr>
          <p:cNvCxnSpPr>
            <a:cxnSpLocks/>
          </p:cNvCxnSpPr>
          <p:nvPr/>
        </p:nvCxnSpPr>
        <p:spPr>
          <a:xfrm>
            <a:off x="2711998" y="1513272"/>
            <a:ext cx="0" cy="152593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10EA74-4E19-4173-B397-532BC8F73299}"/>
              </a:ext>
            </a:extLst>
          </p:cNvPr>
          <p:cNvCxnSpPr>
            <a:cxnSpLocks/>
          </p:cNvCxnSpPr>
          <p:nvPr/>
        </p:nvCxnSpPr>
        <p:spPr>
          <a:xfrm>
            <a:off x="2711998" y="1920479"/>
            <a:ext cx="757775" cy="66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1A8745F6-21E4-4BDB-874C-50821E9735B9}"/>
              </a:ext>
            </a:extLst>
          </p:cNvPr>
          <p:cNvSpPr/>
          <p:nvPr/>
        </p:nvSpPr>
        <p:spPr>
          <a:xfrm>
            <a:off x="2679460" y="196263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2</a:t>
            </a:r>
            <a:endParaRPr lang="en-US" sz="3200" b="1" dirty="0">
              <a:solidFill>
                <a:schemeClr val="accent4">
                  <a:lumMod val="50000"/>
                </a:schemeClr>
              </a:solidFill>
            </a:endParaRPr>
          </a:p>
        </p:txBody>
      </p:sp>
      <p:sp>
        <p:nvSpPr>
          <p:cNvPr id="23" name="Rectangle: Rounded Corners 22">
            <a:extLst>
              <a:ext uri="{FF2B5EF4-FFF2-40B4-BE49-F238E27FC236}">
                <a16:creationId xmlns:a16="http://schemas.microsoft.com/office/drawing/2014/main" id="{3A47B92D-7C35-46A8-B16A-7F0C2021CB1F}"/>
              </a:ext>
            </a:extLst>
          </p:cNvPr>
          <p:cNvSpPr/>
          <p:nvPr/>
        </p:nvSpPr>
        <p:spPr>
          <a:xfrm>
            <a:off x="1976847" y="194496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4</a:t>
            </a:r>
            <a:endParaRPr lang="en-US" sz="3200" b="1" dirty="0">
              <a:solidFill>
                <a:schemeClr val="accent4">
                  <a:lumMod val="50000"/>
                </a:schemeClr>
              </a:solidFill>
            </a:endParaRPr>
          </a:p>
        </p:txBody>
      </p:sp>
      <p:cxnSp>
        <p:nvCxnSpPr>
          <p:cNvPr id="24" name="Straight Connector 23">
            <a:extLst>
              <a:ext uri="{FF2B5EF4-FFF2-40B4-BE49-F238E27FC236}">
                <a16:creationId xmlns:a16="http://schemas.microsoft.com/office/drawing/2014/main" id="{4D74D442-F637-4257-8CB8-B6C6F70E9625}"/>
              </a:ext>
            </a:extLst>
          </p:cNvPr>
          <p:cNvCxnSpPr>
            <a:cxnSpLocks/>
          </p:cNvCxnSpPr>
          <p:nvPr/>
        </p:nvCxnSpPr>
        <p:spPr>
          <a:xfrm>
            <a:off x="2110921" y="2528133"/>
            <a:ext cx="51107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C06BF05-CCDB-4937-98F0-F42F6BF28D17}"/>
              </a:ext>
            </a:extLst>
          </p:cNvPr>
          <p:cNvSpPr/>
          <p:nvPr/>
        </p:nvSpPr>
        <p:spPr>
          <a:xfrm>
            <a:off x="1957066" y="2515073"/>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0</a:t>
            </a:r>
            <a:endParaRPr lang="en-US" sz="3200" b="1" dirty="0">
              <a:solidFill>
                <a:schemeClr val="accent4">
                  <a:lumMod val="50000"/>
                </a:schemeClr>
              </a:solidFill>
            </a:endParaRPr>
          </a:p>
        </p:txBody>
      </p:sp>
      <p:sp>
        <p:nvSpPr>
          <p:cNvPr id="27" name="Rectangle: Rounded Corners 26">
            <a:extLst>
              <a:ext uri="{FF2B5EF4-FFF2-40B4-BE49-F238E27FC236}">
                <a16:creationId xmlns:a16="http://schemas.microsoft.com/office/drawing/2014/main" id="{8CB86E88-FF1B-445F-9063-697EF8C95067}"/>
              </a:ext>
            </a:extLst>
          </p:cNvPr>
          <p:cNvSpPr/>
          <p:nvPr/>
        </p:nvSpPr>
        <p:spPr>
          <a:xfrm>
            <a:off x="2215119" y="2508886"/>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2</a:t>
            </a:r>
            <a:endParaRPr lang="en-US" sz="3200" b="1" dirty="0">
              <a:solidFill>
                <a:schemeClr val="accent4">
                  <a:lumMod val="50000"/>
                </a:schemeClr>
              </a:solidFill>
            </a:endParaRPr>
          </a:p>
        </p:txBody>
      </p:sp>
      <p:sp>
        <p:nvSpPr>
          <p:cNvPr id="28" name="Rectangle: Rounded Corners 27">
            <a:extLst>
              <a:ext uri="{FF2B5EF4-FFF2-40B4-BE49-F238E27FC236}">
                <a16:creationId xmlns:a16="http://schemas.microsoft.com/office/drawing/2014/main" id="{A9DA0208-4D47-459C-9A41-3CA282418FA6}"/>
              </a:ext>
            </a:extLst>
          </p:cNvPr>
          <p:cNvSpPr/>
          <p:nvPr/>
        </p:nvSpPr>
        <p:spPr>
          <a:xfrm>
            <a:off x="2902670" y="1952619"/>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1</a:t>
            </a:r>
            <a:endParaRPr lang="en-US" sz="3200" b="1" dirty="0">
              <a:solidFill>
                <a:schemeClr val="accent4">
                  <a:lumMod val="50000"/>
                </a:schemeClr>
              </a:solidFill>
            </a:endParaRPr>
          </a:p>
        </p:txBody>
      </p:sp>
      <p:sp>
        <p:nvSpPr>
          <p:cNvPr id="29" name="Rectangle: Rounded Corners 28">
            <a:extLst>
              <a:ext uri="{FF2B5EF4-FFF2-40B4-BE49-F238E27FC236}">
                <a16:creationId xmlns:a16="http://schemas.microsoft.com/office/drawing/2014/main" id="{415EDFAB-62B6-4BA4-8466-0BD7FEADF365}"/>
              </a:ext>
            </a:extLst>
          </p:cNvPr>
          <p:cNvSpPr/>
          <p:nvPr/>
        </p:nvSpPr>
        <p:spPr>
          <a:xfrm>
            <a:off x="2212341" y="2958371"/>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2</a:t>
            </a:r>
            <a:endParaRPr lang="en-US" sz="3200" b="1" dirty="0">
              <a:solidFill>
                <a:schemeClr val="accent4">
                  <a:lumMod val="50000"/>
                </a:schemeClr>
              </a:solidFill>
            </a:endParaRPr>
          </a:p>
        </p:txBody>
      </p:sp>
      <p:cxnSp>
        <p:nvCxnSpPr>
          <p:cNvPr id="31" name="Straight Connector 30">
            <a:extLst>
              <a:ext uri="{FF2B5EF4-FFF2-40B4-BE49-F238E27FC236}">
                <a16:creationId xmlns:a16="http://schemas.microsoft.com/office/drawing/2014/main" id="{B72DFEFE-67EC-44BA-B254-4A304BCE5A23}"/>
              </a:ext>
            </a:extLst>
          </p:cNvPr>
          <p:cNvCxnSpPr>
            <a:cxnSpLocks/>
          </p:cNvCxnSpPr>
          <p:nvPr/>
        </p:nvCxnSpPr>
        <p:spPr>
          <a:xfrm>
            <a:off x="2110921" y="3495864"/>
            <a:ext cx="51107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1084F72F-34F9-4C38-8B16-4BA404A844E7}"/>
              </a:ext>
            </a:extLst>
          </p:cNvPr>
          <p:cNvSpPr/>
          <p:nvPr/>
        </p:nvSpPr>
        <p:spPr>
          <a:xfrm>
            <a:off x="2209234" y="3491050"/>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0</a:t>
            </a:r>
            <a:endParaRPr lang="en-US" sz="3200" b="1" dirty="0">
              <a:solidFill>
                <a:schemeClr val="accent4">
                  <a:lumMod val="50000"/>
                </a:schemeClr>
              </a:solidFill>
            </a:endParaRPr>
          </a:p>
        </p:txBody>
      </p:sp>
    </p:spTree>
    <p:extLst>
      <p:ext uri="{BB962C8B-B14F-4D97-AF65-F5344CB8AC3E}">
        <p14:creationId xmlns:p14="http://schemas.microsoft.com/office/powerpoint/2010/main" val="56118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anim calcmode="lin" valueType="num">
                                      <p:cBhvr>
                                        <p:cTn id="63" dur="1000" fill="hold"/>
                                        <p:tgtEl>
                                          <p:spTgt spid="29"/>
                                        </p:tgtEl>
                                        <p:attrNameLst>
                                          <p:attrName>ppt_x</p:attrName>
                                        </p:attrNameLst>
                                      </p:cBhvr>
                                      <p:tavLst>
                                        <p:tav tm="0">
                                          <p:val>
                                            <p:strVal val="#ppt_x"/>
                                          </p:val>
                                        </p:tav>
                                        <p:tav tm="100000">
                                          <p:val>
                                            <p:strVal val="#ppt_x"/>
                                          </p:val>
                                        </p:tav>
                                      </p:tavLst>
                                    </p:anim>
                                    <p:anim calcmode="lin" valueType="num">
                                      <p:cBhvr>
                                        <p:cTn id="6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left)">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1000"/>
                                        <p:tgtEl>
                                          <p:spTgt spid="32"/>
                                        </p:tgtEl>
                                      </p:cBhvr>
                                    </p:animEffect>
                                    <p:anim calcmode="lin" valueType="num">
                                      <p:cBhvr>
                                        <p:cTn id="75" dur="1000" fill="hold"/>
                                        <p:tgtEl>
                                          <p:spTgt spid="32"/>
                                        </p:tgtEl>
                                        <p:attrNameLst>
                                          <p:attrName>ppt_x</p:attrName>
                                        </p:attrNameLst>
                                      </p:cBhvr>
                                      <p:tavLst>
                                        <p:tav tm="0">
                                          <p:val>
                                            <p:strVal val="#ppt_x"/>
                                          </p:val>
                                        </p:tav>
                                        <p:tav tm="100000">
                                          <p:val>
                                            <p:strVal val="#ppt_x"/>
                                          </p:val>
                                        </p:tav>
                                      </p:tavLst>
                                    </p:anim>
                                    <p:anim calcmode="lin" valueType="num">
                                      <p:cBhvr>
                                        <p:cTn id="7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p:bldP spid="23" grpId="0"/>
      <p:bldP spid="26" grpId="0"/>
      <p:bldP spid="27" grpId="0"/>
      <p:bldP spid="28" grpId="0"/>
      <p:bldP spid="29"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 y="-189215"/>
            <a:ext cx="9183733" cy="5332716"/>
            <a:chOff x="-1" y="-189215"/>
            <a:chExt cx="9183733" cy="5332716"/>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4460565" y="380762"/>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6"/>
            <a:srcRect l="16242" t="57679" r="48162" b="17089"/>
            <a:stretch/>
          </p:blipFill>
          <p:spPr>
            <a:xfrm>
              <a:off x="5006340" y="2589444"/>
              <a:ext cx="4137660" cy="1936505"/>
            </a:xfrm>
            <a:prstGeom prst="rect">
              <a:avLst/>
            </a:prstGeom>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47">
            <a:extLst>
              <a:ext uri="{FF2B5EF4-FFF2-40B4-BE49-F238E27FC236}">
                <a16:creationId xmlns:a16="http://schemas.microsoft.com/office/drawing/2014/main" id="{48BC6736-ACA0-486F-A43C-DFD607F61028}"/>
              </a:ext>
            </a:extLst>
          </p:cNvPr>
          <p:cNvSpPr/>
          <p:nvPr/>
        </p:nvSpPr>
        <p:spPr>
          <a:xfrm>
            <a:off x="153028" y="198091"/>
            <a:ext cx="4853312" cy="3852914"/>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7993E493-7F7C-4870-B2E7-BF0B52A7F73A}"/>
              </a:ext>
            </a:extLst>
          </p:cNvPr>
          <p:cNvSpPr/>
          <p:nvPr/>
        </p:nvSpPr>
        <p:spPr>
          <a:xfrm>
            <a:off x="456016" y="266661"/>
            <a:ext cx="594770" cy="49913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3600" b="1" dirty="0">
                <a:solidFill>
                  <a:schemeClr val="tx2"/>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a16="http://schemas.microsoft.com/office/drawing/2014/main" id="{8EF4A7C7-5A3D-413A-80DA-65F1DEB790B8}"/>
              </a:ext>
            </a:extLst>
          </p:cNvPr>
          <p:cNvSpPr txBox="1"/>
          <p:nvPr/>
        </p:nvSpPr>
        <p:spPr>
          <a:xfrm>
            <a:off x="976611" y="266661"/>
            <a:ext cx="3200400" cy="584775"/>
          </a:xfrm>
          <a:prstGeom prst="rect">
            <a:avLst/>
          </a:prstGeom>
          <a:noFill/>
        </p:spPr>
        <p:txBody>
          <a:bodyPr wrap="square" rtlCol="0">
            <a:spAutoFit/>
          </a:bodyPr>
          <a:lstStyle/>
          <a:p>
            <a:r>
              <a:rPr lang="en-US" sz="3200" b="1" dirty="0">
                <a:latin typeface="UTM Duepuntozero" panose="02040603050506020204" pitchFamily="18" charset="0"/>
              </a:rPr>
              <a:t>THỰC HÀNH</a:t>
            </a:r>
          </a:p>
        </p:txBody>
      </p:sp>
      <p:sp>
        <p:nvSpPr>
          <p:cNvPr id="51" name="Text Placeholder 7">
            <a:extLst>
              <a:ext uri="{FF2B5EF4-FFF2-40B4-BE49-F238E27FC236}">
                <a16:creationId xmlns:a16="http://schemas.microsoft.com/office/drawing/2014/main" id="{2D662821-3B03-419C-ABA9-59CCB7B9E788}"/>
              </a:ext>
            </a:extLst>
          </p:cNvPr>
          <p:cNvSpPr txBox="1">
            <a:spLocks/>
          </p:cNvSpPr>
          <p:nvPr/>
        </p:nvSpPr>
        <p:spPr>
          <a:xfrm>
            <a:off x="1139033" y="737335"/>
            <a:ext cx="3383951" cy="868730"/>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vi-VN" altLang="zh-CN" sz="3200" dirty="0">
                <a:solidFill>
                  <a:srgbClr val="C00000"/>
                </a:solidFill>
                <a:latin typeface="Calibri" panose="020F0502020204030204" pitchFamily="34" charset="0"/>
                <a:cs typeface="Calibri" panose="020F0502020204030204" pitchFamily="34" charset="0"/>
                <a:sym typeface="+mn-lt"/>
              </a:rPr>
              <a:t>Đặt tính rồi tính</a:t>
            </a:r>
            <a:endParaRPr lang="zh-CN" altLang="en-US" sz="3200" dirty="0">
              <a:solidFill>
                <a:srgbClr val="C00000"/>
              </a:solidFill>
              <a:latin typeface="Calibri" panose="020F0502020204030204" pitchFamily="34" charset="0"/>
              <a:cs typeface="Calibri" panose="020F0502020204030204" pitchFamily="34" charset="0"/>
              <a:sym typeface="+mn-lt"/>
            </a:endParaRPr>
          </a:p>
        </p:txBody>
      </p:sp>
      <p:sp>
        <p:nvSpPr>
          <p:cNvPr id="18" name="Rectangle: Rounded Corners 17">
            <a:extLst>
              <a:ext uri="{FF2B5EF4-FFF2-40B4-BE49-F238E27FC236}">
                <a16:creationId xmlns:a16="http://schemas.microsoft.com/office/drawing/2014/main" id="{1A389E23-1E36-4B6A-BA69-DB5195523046}"/>
              </a:ext>
            </a:extLst>
          </p:cNvPr>
          <p:cNvSpPr/>
          <p:nvPr/>
        </p:nvSpPr>
        <p:spPr>
          <a:xfrm>
            <a:off x="417250" y="1344328"/>
            <a:ext cx="3901538" cy="1694882"/>
          </a:xfrm>
          <a:prstGeom prst="roundRect">
            <a:avLst>
              <a:gd name="adj" fmla="val 15996"/>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3200" b="1" dirty="0">
                <a:solidFill>
                  <a:schemeClr val="accent4">
                    <a:lumMod val="50000"/>
                  </a:schemeClr>
                </a:solidFill>
              </a:rPr>
              <a:t>b) 47  3</a:t>
            </a:r>
          </a:p>
          <a:p>
            <a:pPr algn="ctr"/>
            <a:r>
              <a:rPr lang="vi-VN" sz="3200" b="1" dirty="0">
                <a:solidFill>
                  <a:schemeClr val="accent4">
                    <a:lumMod val="50000"/>
                  </a:schemeClr>
                </a:solidFill>
              </a:rPr>
              <a:t>    </a:t>
            </a:r>
          </a:p>
        </p:txBody>
      </p:sp>
      <p:cxnSp>
        <p:nvCxnSpPr>
          <p:cNvPr id="19" name="Straight Connector 18">
            <a:extLst>
              <a:ext uri="{FF2B5EF4-FFF2-40B4-BE49-F238E27FC236}">
                <a16:creationId xmlns:a16="http://schemas.microsoft.com/office/drawing/2014/main" id="{516EFFE0-659A-4545-AFB4-9C83D3875C19}"/>
              </a:ext>
            </a:extLst>
          </p:cNvPr>
          <p:cNvCxnSpPr>
            <a:cxnSpLocks/>
          </p:cNvCxnSpPr>
          <p:nvPr/>
        </p:nvCxnSpPr>
        <p:spPr>
          <a:xfrm>
            <a:off x="2711998" y="1513272"/>
            <a:ext cx="0" cy="152593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10EA74-4E19-4173-B397-532BC8F73299}"/>
              </a:ext>
            </a:extLst>
          </p:cNvPr>
          <p:cNvCxnSpPr>
            <a:cxnSpLocks/>
          </p:cNvCxnSpPr>
          <p:nvPr/>
        </p:nvCxnSpPr>
        <p:spPr>
          <a:xfrm>
            <a:off x="2711998" y="1920479"/>
            <a:ext cx="757775" cy="66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1A8745F6-21E4-4BDB-874C-50821E9735B9}"/>
              </a:ext>
            </a:extLst>
          </p:cNvPr>
          <p:cNvSpPr/>
          <p:nvPr/>
        </p:nvSpPr>
        <p:spPr>
          <a:xfrm>
            <a:off x="2679460" y="196263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1</a:t>
            </a:r>
            <a:endParaRPr lang="en-US" sz="3200" b="1" dirty="0">
              <a:solidFill>
                <a:schemeClr val="accent4">
                  <a:lumMod val="50000"/>
                </a:schemeClr>
              </a:solidFill>
            </a:endParaRPr>
          </a:p>
        </p:txBody>
      </p:sp>
      <p:sp>
        <p:nvSpPr>
          <p:cNvPr id="23" name="Rectangle: Rounded Corners 22">
            <a:extLst>
              <a:ext uri="{FF2B5EF4-FFF2-40B4-BE49-F238E27FC236}">
                <a16:creationId xmlns:a16="http://schemas.microsoft.com/office/drawing/2014/main" id="{3A47B92D-7C35-46A8-B16A-7F0C2021CB1F}"/>
              </a:ext>
            </a:extLst>
          </p:cNvPr>
          <p:cNvSpPr/>
          <p:nvPr/>
        </p:nvSpPr>
        <p:spPr>
          <a:xfrm>
            <a:off x="1976847" y="194496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3</a:t>
            </a:r>
            <a:endParaRPr lang="en-US" sz="3200" b="1" dirty="0">
              <a:solidFill>
                <a:schemeClr val="accent4">
                  <a:lumMod val="50000"/>
                </a:schemeClr>
              </a:solidFill>
            </a:endParaRPr>
          </a:p>
        </p:txBody>
      </p:sp>
      <p:cxnSp>
        <p:nvCxnSpPr>
          <p:cNvPr id="24" name="Straight Connector 23">
            <a:extLst>
              <a:ext uri="{FF2B5EF4-FFF2-40B4-BE49-F238E27FC236}">
                <a16:creationId xmlns:a16="http://schemas.microsoft.com/office/drawing/2014/main" id="{4D74D442-F637-4257-8CB8-B6C6F70E9625}"/>
              </a:ext>
            </a:extLst>
          </p:cNvPr>
          <p:cNvCxnSpPr>
            <a:cxnSpLocks/>
          </p:cNvCxnSpPr>
          <p:nvPr/>
        </p:nvCxnSpPr>
        <p:spPr>
          <a:xfrm>
            <a:off x="2110921" y="2528133"/>
            <a:ext cx="51107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C06BF05-CCDB-4937-98F0-F42F6BF28D17}"/>
              </a:ext>
            </a:extLst>
          </p:cNvPr>
          <p:cNvSpPr/>
          <p:nvPr/>
        </p:nvSpPr>
        <p:spPr>
          <a:xfrm>
            <a:off x="1957066" y="2515073"/>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1</a:t>
            </a:r>
            <a:endParaRPr lang="en-US" sz="3200" b="1" dirty="0">
              <a:solidFill>
                <a:schemeClr val="accent4">
                  <a:lumMod val="50000"/>
                </a:schemeClr>
              </a:solidFill>
            </a:endParaRPr>
          </a:p>
        </p:txBody>
      </p:sp>
      <p:sp>
        <p:nvSpPr>
          <p:cNvPr id="27" name="Rectangle: Rounded Corners 26">
            <a:extLst>
              <a:ext uri="{FF2B5EF4-FFF2-40B4-BE49-F238E27FC236}">
                <a16:creationId xmlns:a16="http://schemas.microsoft.com/office/drawing/2014/main" id="{8CB86E88-FF1B-445F-9063-697EF8C95067}"/>
              </a:ext>
            </a:extLst>
          </p:cNvPr>
          <p:cNvSpPr/>
          <p:nvPr/>
        </p:nvSpPr>
        <p:spPr>
          <a:xfrm>
            <a:off x="2215119" y="2508886"/>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7</a:t>
            </a:r>
            <a:endParaRPr lang="en-US" sz="3200" b="1" dirty="0">
              <a:solidFill>
                <a:schemeClr val="accent4">
                  <a:lumMod val="50000"/>
                </a:schemeClr>
              </a:solidFill>
            </a:endParaRPr>
          </a:p>
        </p:txBody>
      </p:sp>
      <p:sp>
        <p:nvSpPr>
          <p:cNvPr id="28" name="Rectangle: Rounded Corners 27">
            <a:extLst>
              <a:ext uri="{FF2B5EF4-FFF2-40B4-BE49-F238E27FC236}">
                <a16:creationId xmlns:a16="http://schemas.microsoft.com/office/drawing/2014/main" id="{A9DA0208-4D47-459C-9A41-3CA282418FA6}"/>
              </a:ext>
            </a:extLst>
          </p:cNvPr>
          <p:cNvSpPr/>
          <p:nvPr/>
        </p:nvSpPr>
        <p:spPr>
          <a:xfrm>
            <a:off x="2902670" y="1952619"/>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5</a:t>
            </a:r>
            <a:endParaRPr lang="en-US" sz="3200" b="1" dirty="0">
              <a:solidFill>
                <a:schemeClr val="accent4">
                  <a:lumMod val="50000"/>
                </a:schemeClr>
              </a:solidFill>
            </a:endParaRPr>
          </a:p>
        </p:txBody>
      </p:sp>
      <p:sp>
        <p:nvSpPr>
          <p:cNvPr id="29" name="Rectangle: Rounded Corners 28">
            <a:extLst>
              <a:ext uri="{FF2B5EF4-FFF2-40B4-BE49-F238E27FC236}">
                <a16:creationId xmlns:a16="http://schemas.microsoft.com/office/drawing/2014/main" id="{415EDFAB-62B6-4BA4-8466-0BD7FEADF365}"/>
              </a:ext>
            </a:extLst>
          </p:cNvPr>
          <p:cNvSpPr/>
          <p:nvPr/>
        </p:nvSpPr>
        <p:spPr>
          <a:xfrm>
            <a:off x="2006290" y="2958371"/>
            <a:ext cx="705708"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15</a:t>
            </a:r>
            <a:endParaRPr lang="en-US" sz="3200" b="1" dirty="0">
              <a:solidFill>
                <a:schemeClr val="accent4">
                  <a:lumMod val="50000"/>
                </a:schemeClr>
              </a:solidFill>
            </a:endParaRPr>
          </a:p>
        </p:txBody>
      </p:sp>
      <p:cxnSp>
        <p:nvCxnSpPr>
          <p:cNvPr id="31" name="Straight Connector 30">
            <a:extLst>
              <a:ext uri="{FF2B5EF4-FFF2-40B4-BE49-F238E27FC236}">
                <a16:creationId xmlns:a16="http://schemas.microsoft.com/office/drawing/2014/main" id="{B72DFEFE-67EC-44BA-B254-4A304BCE5A23}"/>
              </a:ext>
            </a:extLst>
          </p:cNvPr>
          <p:cNvCxnSpPr>
            <a:cxnSpLocks/>
          </p:cNvCxnSpPr>
          <p:nvPr/>
        </p:nvCxnSpPr>
        <p:spPr>
          <a:xfrm>
            <a:off x="2110921" y="3495864"/>
            <a:ext cx="51107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1084F72F-34F9-4C38-8B16-4BA404A844E7}"/>
              </a:ext>
            </a:extLst>
          </p:cNvPr>
          <p:cNvSpPr/>
          <p:nvPr/>
        </p:nvSpPr>
        <p:spPr>
          <a:xfrm>
            <a:off x="2209234" y="3491050"/>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2</a:t>
            </a:r>
            <a:endParaRPr lang="en-US" sz="3200" b="1" dirty="0">
              <a:solidFill>
                <a:schemeClr val="accent4">
                  <a:lumMod val="50000"/>
                </a:schemeClr>
              </a:solidFill>
            </a:endParaRPr>
          </a:p>
        </p:txBody>
      </p:sp>
    </p:spTree>
    <p:extLst>
      <p:ext uri="{BB962C8B-B14F-4D97-AF65-F5344CB8AC3E}">
        <p14:creationId xmlns:p14="http://schemas.microsoft.com/office/powerpoint/2010/main" val="4784756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anim calcmode="lin" valueType="num">
                                      <p:cBhvr>
                                        <p:cTn id="63" dur="1000" fill="hold"/>
                                        <p:tgtEl>
                                          <p:spTgt spid="29"/>
                                        </p:tgtEl>
                                        <p:attrNameLst>
                                          <p:attrName>ppt_x</p:attrName>
                                        </p:attrNameLst>
                                      </p:cBhvr>
                                      <p:tavLst>
                                        <p:tav tm="0">
                                          <p:val>
                                            <p:strVal val="#ppt_x"/>
                                          </p:val>
                                        </p:tav>
                                        <p:tav tm="100000">
                                          <p:val>
                                            <p:strVal val="#ppt_x"/>
                                          </p:val>
                                        </p:tav>
                                      </p:tavLst>
                                    </p:anim>
                                    <p:anim calcmode="lin" valueType="num">
                                      <p:cBhvr>
                                        <p:cTn id="6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left)">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1000"/>
                                        <p:tgtEl>
                                          <p:spTgt spid="32"/>
                                        </p:tgtEl>
                                      </p:cBhvr>
                                    </p:animEffect>
                                    <p:anim calcmode="lin" valueType="num">
                                      <p:cBhvr>
                                        <p:cTn id="75" dur="1000" fill="hold"/>
                                        <p:tgtEl>
                                          <p:spTgt spid="32"/>
                                        </p:tgtEl>
                                        <p:attrNameLst>
                                          <p:attrName>ppt_x</p:attrName>
                                        </p:attrNameLst>
                                      </p:cBhvr>
                                      <p:tavLst>
                                        <p:tav tm="0">
                                          <p:val>
                                            <p:strVal val="#ppt_x"/>
                                          </p:val>
                                        </p:tav>
                                        <p:tav tm="100000">
                                          <p:val>
                                            <p:strVal val="#ppt_x"/>
                                          </p:val>
                                        </p:tav>
                                      </p:tavLst>
                                    </p:anim>
                                    <p:anim calcmode="lin" valueType="num">
                                      <p:cBhvr>
                                        <p:cTn id="7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p:bldP spid="23" grpId="0"/>
      <p:bldP spid="26" grpId="0"/>
      <p:bldP spid="27" grpId="0"/>
      <p:bldP spid="28" grpId="0"/>
      <p:bldP spid="29"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 y="-189215"/>
            <a:ext cx="9183733" cy="5332716"/>
            <a:chOff x="-1" y="-189215"/>
            <a:chExt cx="9183733" cy="5332716"/>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4460565" y="380762"/>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6"/>
            <a:srcRect l="16242" t="57679" r="48162" b="17089"/>
            <a:stretch/>
          </p:blipFill>
          <p:spPr>
            <a:xfrm>
              <a:off x="5006340" y="2589444"/>
              <a:ext cx="4137660" cy="1936505"/>
            </a:xfrm>
            <a:prstGeom prst="rect">
              <a:avLst/>
            </a:prstGeom>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47">
            <a:extLst>
              <a:ext uri="{FF2B5EF4-FFF2-40B4-BE49-F238E27FC236}">
                <a16:creationId xmlns:a16="http://schemas.microsoft.com/office/drawing/2014/main" id="{48BC6736-ACA0-486F-A43C-DFD607F61028}"/>
              </a:ext>
            </a:extLst>
          </p:cNvPr>
          <p:cNvSpPr/>
          <p:nvPr/>
        </p:nvSpPr>
        <p:spPr>
          <a:xfrm>
            <a:off x="153028" y="198091"/>
            <a:ext cx="4853312" cy="3852914"/>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7993E493-7F7C-4870-B2E7-BF0B52A7F73A}"/>
              </a:ext>
            </a:extLst>
          </p:cNvPr>
          <p:cNvSpPr/>
          <p:nvPr/>
        </p:nvSpPr>
        <p:spPr>
          <a:xfrm>
            <a:off x="456016" y="266661"/>
            <a:ext cx="594770" cy="49913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3600" b="1" dirty="0">
                <a:solidFill>
                  <a:schemeClr val="tx2"/>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a16="http://schemas.microsoft.com/office/drawing/2014/main" id="{8EF4A7C7-5A3D-413A-80DA-65F1DEB790B8}"/>
              </a:ext>
            </a:extLst>
          </p:cNvPr>
          <p:cNvSpPr txBox="1"/>
          <p:nvPr/>
        </p:nvSpPr>
        <p:spPr>
          <a:xfrm>
            <a:off x="976611" y="266661"/>
            <a:ext cx="3200400" cy="584775"/>
          </a:xfrm>
          <a:prstGeom prst="rect">
            <a:avLst/>
          </a:prstGeom>
          <a:noFill/>
        </p:spPr>
        <p:txBody>
          <a:bodyPr wrap="square" rtlCol="0">
            <a:spAutoFit/>
          </a:bodyPr>
          <a:lstStyle/>
          <a:p>
            <a:r>
              <a:rPr lang="en-US" sz="3200" b="1" dirty="0">
                <a:latin typeface="UTM Duepuntozero" panose="02040603050506020204" pitchFamily="18" charset="0"/>
              </a:rPr>
              <a:t>THỰC HÀNH</a:t>
            </a:r>
          </a:p>
        </p:txBody>
      </p:sp>
      <p:sp>
        <p:nvSpPr>
          <p:cNvPr id="51" name="Text Placeholder 7">
            <a:extLst>
              <a:ext uri="{FF2B5EF4-FFF2-40B4-BE49-F238E27FC236}">
                <a16:creationId xmlns:a16="http://schemas.microsoft.com/office/drawing/2014/main" id="{2D662821-3B03-419C-ABA9-59CCB7B9E788}"/>
              </a:ext>
            </a:extLst>
          </p:cNvPr>
          <p:cNvSpPr txBox="1">
            <a:spLocks/>
          </p:cNvSpPr>
          <p:nvPr/>
        </p:nvSpPr>
        <p:spPr>
          <a:xfrm>
            <a:off x="1139033" y="737335"/>
            <a:ext cx="3383951" cy="868730"/>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vi-VN" altLang="zh-CN" sz="3200" dirty="0">
                <a:solidFill>
                  <a:srgbClr val="C00000"/>
                </a:solidFill>
                <a:latin typeface="Calibri" panose="020F0502020204030204" pitchFamily="34" charset="0"/>
                <a:cs typeface="Calibri" panose="020F0502020204030204" pitchFamily="34" charset="0"/>
                <a:sym typeface="+mn-lt"/>
              </a:rPr>
              <a:t>Đặt tính rồi tính</a:t>
            </a:r>
            <a:endParaRPr lang="zh-CN" altLang="en-US" sz="3200" dirty="0">
              <a:solidFill>
                <a:srgbClr val="C00000"/>
              </a:solidFill>
              <a:latin typeface="Calibri" panose="020F0502020204030204" pitchFamily="34" charset="0"/>
              <a:cs typeface="Calibri" panose="020F0502020204030204" pitchFamily="34" charset="0"/>
              <a:sym typeface="+mn-lt"/>
            </a:endParaRPr>
          </a:p>
        </p:txBody>
      </p:sp>
      <p:sp>
        <p:nvSpPr>
          <p:cNvPr id="18" name="Rectangle: Rounded Corners 17">
            <a:extLst>
              <a:ext uri="{FF2B5EF4-FFF2-40B4-BE49-F238E27FC236}">
                <a16:creationId xmlns:a16="http://schemas.microsoft.com/office/drawing/2014/main" id="{1A389E23-1E36-4B6A-BA69-DB5195523046}"/>
              </a:ext>
            </a:extLst>
          </p:cNvPr>
          <p:cNvSpPr/>
          <p:nvPr/>
        </p:nvSpPr>
        <p:spPr>
          <a:xfrm>
            <a:off x="417250" y="1344328"/>
            <a:ext cx="3901538" cy="1694882"/>
          </a:xfrm>
          <a:prstGeom prst="roundRect">
            <a:avLst>
              <a:gd name="adj" fmla="val 15996"/>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3200" b="1" dirty="0">
                <a:solidFill>
                  <a:schemeClr val="accent4">
                    <a:lumMod val="50000"/>
                  </a:schemeClr>
                </a:solidFill>
              </a:rPr>
              <a:t>     71   4</a:t>
            </a:r>
          </a:p>
          <a:p>
            <a:pPr algn="ctr"/>
            <a:r>
              <a:rPr lang="vi-VN" sz="3200" b="1" dirty="0">
                <a:solidFill>
                  <a:schemeClr val="accent4">
                    <a:lumMod val="50000"/>
                  </a:schemeClr>
                </a:solidFill>
              </a:rPr>
              <a:t>    </a:t>
            </a:r>
          </a:p>
        </p:txBody>
      </p:sp>
      <p:cxnSp>
        <p:nvCxnSpPr>
          <p:cNvPr id="19" name="Straight Connector 18">
            <a:extLst>
              <a:ext uri="{FF2B5EF4-FFF2-40B4-BE49-F238E27FC236}">
                <a16:creationId xmlns:a16="http://schemas.microsoft.com/office/drawing/2014/main" id="{516EFFE0-659A-4545-AFB4-9C83D3875C19}"/>
              </a:ext>
            </a:extLst>
          </p:cNvPr>
          <p:cNvCxnSpPr>
            <a:cxnSpLocks/>
          </p:cNvCxnSpPr>
          <p:nvPr/>
        </p:nvCxnSpPr>
        <p:spPr>
          <a:xfrm>
            <a:off x="2711998" y="1513272"/>
            <a:ext cx="0" cy="152593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10EA74-4E19-4173-B397-532BC8F73299}"/>
              </a:ext>
            </a:extLst>
          </p:cNvPr>
          <p:cNvCxnSpPr>
            <a:cxnSpLocks/>
          </p:cNvCxnSpPr>
          <p:nvPr/>
        </p:nvCxnSpPr>
        <p:spPr>
          <a:xfrm>
            <a:off x="2711998" y="1920479"/>
            <a:ext cx="757775" cy="66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1A8745F6-21E4-4BDB-874C-50821E9735B9}"/>
              </a:ext>
            </a:extLst>
          </p:cNvPr>
          <p:cNvSpPr/>
          <p:nvPr/>
        </p:nvSpPr>
        <p:spPr>
          <a:xfrm>
            <a:off x="2679460" y="196263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1</a:t>
            </a:r>
            <a:endParaRPr lang="en-US" sz="3200" b="1" dirty="0">
              <a:solidFill>
                <a:schemeClr val="accent4">
                  <a:lumMod val="50000"/>
                </a:schemeClr>
              </a:solidFill>
            </a:endParaRPr>
          </a:p>
        </p:txBody>
      </p:sp>
      <p:sp>
        <p:nvSpPr>
          <p:cNvPr id="23" name="Rectangle: Rounded Corners 22">
            <a:extLst>
              <a:ext uri="{FF2B5EF4-FFF2-40B4-BE49-F238E27FC236}">
                <a16:creationId xmlns:a16="http://schemas.microsoft.com/office/drawing/2014/main" id="{3A47B92D-7C35-46A8-B16A-7F0C2021CB1F}"/>
              </a:ext>
            </a:extLst>
          </p:cNvPr>
          <p:cNvSpPr/>
          <p:nvPr/>
        </p:nvSpPr>
        <p:spPr>
          <a:xfrm>
            <a:off x="1976847" y="194496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4</a:t>
            </a:r>
            <a:endParaRPr lang="en-US" sz="3200" b="1" dirty="0">
              <a:solidFill>
                <a:schemeClr val="accent4">
                  <a:lumMod val="50000"/>
                </a:schemeClr>
              </a:solidFill>
            </a:endParaRPr>
          </a:p>
        </p:txBody>
      </p:sp>
      <p:cxnSp>
        <p:nvCxnSpPr>
          <p:cNvPr id="24" name="Straight Connector 23">
            <a:extLst>
              <a:ext uri="{FF2B5EF4-FFF2-40B4-BE49-F238E27FC236}">
                <a16:creationId xmlns:a16="http://schemas.microsoft.com/office/drawing/2014/main" id="{4D74D442-F637-4257-8CB8-B6C6F70E9625}"/>
              </a:ext>
            </a:extLst>
          </p:cNvPr>
          <p:cNvCxnSpPr>
            <a:cxnSpLocks/>
          </p:cNvCxnSpPr>
          <p:nvPr/>
        </p:nvCxnSpPr>
        <p:spPr>
          <a:xfrm>
            <a:off x="2110921" y="2528133"/>
            <a:ext cx="51107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C06BF05-CCDB-4937-98F0-F42F6BF28D17}"/>
              </a:ext>
            </a:extLst>
          </p:cNvPr>
          <p:cNvSpPr/>
          <p:nvPr/>
        </p:nvSpPr>
        <p:spPr>
          <a:xfrm>
            <a:off x="1957066" y="2515073"/>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3</a:t>
            </a:r>
            <a:endParaRPr lang="en-US" sz="3200" b="1" dirty="0">
              <a:solidFill>
                <a:schemeClr val="accent4">
                  <a:lumMod val="50000"/>
                </a:schemeClr>
              </a:solidFill>
            </a:endParaRPr>
          </a:p>
        </p:txBody>
      </p:sp>
      <p:sp>
        <p:nvSpPr>
          <p:cNvPr id="27" name="Rectangle: Rounded Corners 26">
            <a:extLst>
              <a:ext uri="{FF2B5EF4-FFF2-40B4-BE49-F238E27FC236}">
                <a16:creationId xmlns:a16="http://schemas.microsoft.com/office/drawing/2014/main" id="{8CB86E88-FF1B-445F-9063-697EF8C95067}"/>
              </a:ext>
            </a:extLst>
          </p:cNvPr>
          <p:cNvSpPr/>
          <p:nvPr/>
        </p:nvSpPr>
        <p:spPr>
          <a:xfrm>
            <a:off x="2215119" y="2508886"/>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1</a:t>
            </a:r>
            <a:endParaRPr lang="en-US" sz="3200" b="1" dirty="0">
              <a:solidFill>
                <a:schemeClr val="accent4">
                  <a:lumMod val="50000"/>
                </a:schemeClr>
              </a:solidFill>
            </a:endParaRPr>
          </a:p>
        </p:txBody>
      </p:sp>
      <p:sp>
        <p:nvSpPr>
          <p:cNvPr id="28" name="Rectangle: Rounded Corners 27">
            <a:extLst>
              <a:ext uri="{FF2B5EF4-FFF2-40B4-BE49-F238E27FC236}">
                <a16:creationId xmlns:a16="http://schemas.microsoft.com/office/drawing/2014/main" id="{A9DA0208-4D47-459C-9A41-3CA282418FA6}"/>
              </a:ext>
            </a:extLst>
          </p:cNvPr>
          <p:cNvSpPr/>
          <p:nvPr/>
        </p:nvSpPr>
        <p:spPr>
          <a:xfrm>
            <a:off x="2902670" y="1952619"/>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7</a:t>
            </a:r>
            <a:endParaRPr lang="en-US" sz="3200" b="1" dirty="0">
              <a:solidFill>
                <a:schemeClr val="accent4">
                  <a:lumMod val="50000"/>
                </a:schemeClr>
              </a:solidFill>
            </a:endParaRPr>
          </a:p>
        </p:txBody>
      </p:sp>
      <p:sp>
        <p:nvSpPr>
          <p:cNvPr id="29" name="Rectangle: Rounded Corners 28">
            <a:extLst>
              <a:ext uri="{FF2B5EF4-FFF2-40B4-BE49-F238E27FC236}">
                <a16:creationId xmlns:a16="http://schemas.microsoft.com/office/drawing/2014/main" id="{415EDFAB-62B6-4BA4-8466-0BD7FEADF365}"/>
              </a:ext>
            </a:extLst>
          </p:cNvPr>
          <p:cNvSpPr/>
          <p:nvPr/>
        </p:nvSpPr>
        <p:spPr>
          <a:xfrm>
            <a:off x="1938469" y="2951538"/>
            <a:ext cx="836233"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28</a:t>
            </a:r>
            <a:endParaRPr lang="en-US" sz="3200" b="1" dirty="0">
              <a:solidFill>
                <a:schemeClr val="accent4">
                  <a:lumMod val="50000"/>
                </a:schemeClr>
              </a:solidFill>
            </a:endParaRPr>
          </a:p>
        </p:txBody>
      </p:sp>
      <p:cxnSp>
        <p:nvCxnSpPr>
          <p:cNvPr id="31" name="Straight Connector 30">
            <a:extLst>
              <a:ext uri="{FF2B5EF4-FFF2-40B4-BE49-F238E27FC236}">
                <a16:creationId xmlns:a16="http://schemas.microsoft.com/office/drawing/2014/main" id="{B72DFEFE-67EC-44BA-B254-4A304BCE5A23}"/>
              </a:ext>
            </a:extLst>
          </p:cNvPr>
          <p:cNvCxnSpPr>
            <a:cxnSpLocks/>
          </p:cNvCxnSpPr>
          <p:nvPr/>
        </p:nvCxnSpPr>
        <p:spPr>
          <a:xfrm>
            <a:off x="2110921" y="3495864"/>
            <a:ext cx="51107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1084F72F-34F9-4C38-8B16-4BA404A844E7}"/>
              </a:ext>
            </a:extLst>
          </p:cNvPr>
          <p:cNvSpPr/>
          <p:nvPr/>
        </p:nvSpPr>
        <p:spPr>
          <a:xfrm>
            <a:off x="2209234" y="3491050"/>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3</a:t>
            </a:r>
            <a:endParaRPr lang="en-US" sz="3200" b="1" dirty="0">
              <a:solidFill>
                <a:schemeClr val="accent4">
                  <a:lumMod val="50000"/>
                </a:schemeClr>
              </a:solidFill>
            </a:endParaRPr>
          </a:p>
        </p:txBody>
      </p:sp>
    </p:spTree>
    <p:extLst>
      <p:ext uri="{BB962C8B-B14F-4D97-AF65-F5344CB8AC3E}">
        <p14:creationId xmlns:p14="http://schemas.microsoft.com/office/powerpoint/2010/main" val="32834880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anim calcmode="lin" valueType="num">
                                      <p:cBhvr>
                                        <p:cTn id="63" dur="1000" fill="hold"/>
                                        <p:tgtEl>
                                          <p:spTgt spid="29"/>
                                        </p:tgtEl>
                                        <p:attrNameLst>
                                          <p:attrName>ppt_x</p:attrName>
                                        </p:attrNameLst>
                                      </p:cBhvr>
                                      <p:tavLst>
                                        <p:tav tm="0">
                                          <p:val>
                                            <p:strVal val="#ppt_x"/>
                                          </p:val>
                                        </p:tav>
                                        <p:tav tm="100000">
                                          <p:val>
                                            <p:strVal val="#ppt_x"/>
                                          </p:val>
                                        </p:tav>
                                      </p:tavLst>
                                    </p:anim>
                                    <p:anim calcmode="lin" valueType="num">
                                      <p:cBhvr>
                                        <p:cTn id="6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left)">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1000"/>
                                        <p:tgtEl>
                                          <p:spTgt spid="32"/>
                                        </p:tgtEl>
                                      </p:cBhvr>
                                    </p:animEffect>
                                    <p:anim calcmode="lin" valueType="num">
                                      <p:cBhvr>
                                        <p:cTn id="75" dur="1000" fill="hold"/>
                                        <p:tgtEl>
                                          <p:spTgt spid="32"/>
                                        </p:tgtEl>
                                        <p:attrNameLst>
                                          <p:attrName>ppt_x</p:attrName>
                                        </p:attrNameLst>
                                      </p:cBhvr>
                                      <p:tavLst>
                                        <p:tav tm="0">
                                          <p:val>
                                            <p:strVal val="#ppt_x"/>
                                          </p:val>
                                        </p:tav>
                                        <p:tav tm="100000">
                                          <p:val>
                                            <p:strVal val="#ppt_x"/>
                                          </p:val>
                                        </p:tav>
                                      </p:tavLst>
                                    </p:anim>
                                    <p:anim calcmode="lin" valueType="num">
                                      <p:cBhvr>
                                        <p:cTn id="7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p:bldP spid="23" grpId="0"/>
      <p:bldP spid="26" grpId="0"/>
      <p:bldP spid="27" grpId="0"/>
      <p:bldP spid="28" grpId="0"/>
      <p:bldP spid="29"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99220" y="-212651"/>
            <a:ext cx="9537251" cy="5356152"/>
            <a:chOff x="-199220" y="-212651"/>
            <a:chExt cx="9537251" cy="5356152"/>
          </a:xfrm>
        </p:grpSpPr>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6">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6">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6">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6">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6">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6">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a16="http://schemas.microsoft.com/office/drawing/2014/main" id="{14F2E9DE-4794-42DC-B4E6-B0C9DA008F77}"/>
              </a:ext>
            </a:extLst>
          </p:cNvPr>
          <p:cNvSpPr txBox="1"/>
          <p:nvPr/>
        </p:nvSpPr>
        <p:spPr>
          <a:xfrm>
            <a:off x="1487583" y="1354845"/>
            <a:ext cx="6426050" cy="523220"/>
          </a:xfrm>
          <a:custGeom>
            <a:avLst/>
            <a:gdLst>
              <a:gd name="connsiteX0" fmla="*/ 0 w 6426050"/>
              <a:gd name="connsiteY0" fmla="*/ 0 h 523220"/>
              <a:gd name="connsiteX1" fmla="*/ 642605 w 6426050"/>
              <a:gd name="connsiteY1" fmla="*/ 0 h 523220"/>
              <a:gd name="connsiteX2" fmla="*/ 1413731 w 6426050"/>
              <a:gd name="connsiteY2" fmla="*/ 0 h 523220"/>
              <a:gd name="connsiteX3" fmla="*/ 2056336 w 6426050"/>
              <a:gd name="connsiteY3" fmla="*/ 0 h 523220"/>
              <a:gd name="connsiteX4" fmla="*/ 2634681 w 6426050"/>
              <a:gd name="connsiteY4" fmla="*/ 0 h 523220"/>
              <a:gd name="connsiteX5" fmla="*/ 3277286 w 6426050"/>
              <a:gd name="connsiteY5" fmla="*/ 0 h 523220"/>
              <a:gd name="connsiteX6" fmla="*/ 3727109 w 6426050"/>
              <a:gd name="connsiteY6" fmla="*/ 0 h 523220"/>
              <a:gd name="connsiteX7" fmla="*/ 4305454 w 6426050"/>
              <a:gd name="connsiteY7" fmla="*/ 0 h 523220"/>
              <a:gd name="connsiteX8" fmla="*/ 4819538 w 6426050"/>
              <a:gd name="connsiteY8" fmla="*/ 0 h 523220"/>
              <a:gd name="connsiteX9" fmla="*/ 5590664 w 6426050"/>
              <a:gd name="connsiteY9" fmla="*/ 0 h 523220"/>
              <a:gd name="connsiteX10" fmla="*/ 6426050 w 6426050"/>
              <a:gd name="connsiteY10" fmla="*/ 0 h 523220"/>
              <a:gd name="connsiteX11" fmla="*/ 6426050 w 6426050"/>
              <a:gd name="connsiteY11" fmla="*/ 523220 h 523220"/>
              <a:gd name="connsiteX12" fmla="*/ 5654924 w 6426050"/>
              <a:gd name="connsiteY12" fmla="*/ 523220 h 523220"/>
              <a:gd name="connsiteX13" fmla="*/ 5012319 w 6426050"/>
              <a:gd name="connsiteY13" fmla="*/ 523220 h 523220"/>
              <a:gd name="connsiteX14" fmla="*/ 4305454 w 6426050"/>
              <a:gd name="connsiteY14" fmla="*/ 523220 h 523220"/>
              <a:gd name="connsiteX15" fmla="*/ 3662848 w 6426050"/>
              <a:gd name="connsiteY15" fmla="*/ 523220 h 523220"/>
              <a:gd name="connsiteX16" fmla="*/ 3020244 w 6426050"/>
              <a:gd name="connsiteY16" fmla="*/ 523220 h 523220"/>
              <a:gd name="connsiteX17" fmla="*/ 2313378 w 6426050"/>
              <a:gd name="connsiteY17" fmla="*/ 523220 h 523220"/>
              <a:gd name="connsiteX18" fmla="*/ 1863555 w 6426050"/>
              <a:gd name="connsiteY18" fmla="*/ 523220 h 523220"/>
              <a:gd name="connsiteX19" fmla="*/ 1220950 w 6426050"/>
              <a:gd name="connsiteY19" fmla="*/ 523220 h 523220"/>
              <a:gd name="connsiteX20" fmla="*/ 771126 w 6426050"/>
              <a:gd name="connsiteY20" fmla="*/ 523220 h 523220"/>
              <a:gd name="connsiteX21" fmla="*/ 0 w 6426050"/>
              <a:gd name="connsiteY21" fmla="*/ 523220 h 523220"/>
              <a:gd name="connsiteX22" fmla="*/ 0 w 6426050"/>
              <a:gd name="connsiteY2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523220" extrusionOk="0">
                <a:moveTo>
                  <a:pt x="0" y="0"/>
                </a:moveTo>
                <a:cubicBezTo>
                  <a:pt x="319493" y="21493"/>
                  <a:pt x="471526" y="11769"/>
                  <a:pt x="642605" y="0"/>
                </a:cubicBezTo>
                <a:cubicBezTo>
                  <a:pt x="813684" y="-11769"/>
                  <a:pt x="1184379" y="7635"/>
                  <a:pt x="1413731" y="0"/>
                </a:cubicBezTo>
                <a:cubicBezTo>
                  <a:pt x="1643083" y="-7635"/>
                  <a:pt x="1834450" y="15246"/>
                  <a:pt x="2056336" y="0"/>
                </a:cubicBezTo>
                <a:cubicBezTo>
                  <a:pt x="2278222" y="-15246"/>
                  <a:pt x="2388732" y="5571"/>
                  <a:pt x="2634681" y="0"/>
                </a:cubicBezTo>
                <a:cubicBezTo>
                  <a:pt x="2880631" y="-5571"/>
                  <a:pt x="3029476" y="-31494"/>
                  <a:pt x="3277286" y="0"/>
                </a:cubicBezTo>
                <a:cubicBezTo>
                  <a:pt x="3525097" y="31494"/>
                  <a:pt x="3508813" y="8744"/>
                  <a:pt x="3727109" y="0"/>
                </a:cubicBezTo>
                <a:cubicBezTo>
                  <a:pt x="3945405" y="-8744"/>
                  <a:pt x="4142363" y="-3030"/>
                  <a:pt x="4305454" y="0"/>
                </a:cubicBezTo>
                <a:cubicBezTo>
                  <a:pt x="4468546" y="3030"/>
                  <a:pt x="4646174" y="8681"/>
                  <a:pt x="4819538" y="0"/>
                </a:cubicBezTo>
                <a:cubicBezTo>
                  <a:pt x="4992902" y="-8681"/>
                  <a:pt x="5299762" y="19428"/>
                  <a:pt x="5590664" y="0"/>
                </a:cubicBezTo>
                <a:cubicBezTo>
                  <a:pt x="5881566" y="-19428"/>
                  <a:pt x="6197104" y="-14017"/>
                  <a:pt x="6426050" y="0"/>
                </a:cubicBezTo>
                <a:cubicBezTo>
                  <a:pt x="6434226" y="131050"/>
                  <a:pt x="6417321" y="282505"/>
                  <a:pt x="6426050" y="523220"/>
                </a:cubicBezTo>
                <a:cubicBezTo>
                  <a:pt x="6092567" y="526191"/>
                  <a:pt x="6021526" y="532895"/>
                  <a:pt x="5654924" y="523220"/>
                </a:cubicBezTo>
                <a:cubicBezTo>
                  <a:pt x="5288322" y="513545"/>
                  <a:pt x="5296226" y="492846"/>
                  <a:pt x="5012319" y="523220"/>
                </a:cubicBezTo>
                <a:cubicBezTo>
                  <a:pt x="4728412" y="553594"/>
                  <a:pt x="4475369" y="548525"/>
                  <a:pt x="4305454" y="523220"/>
                </a:cubicBezTo>
                <a:cubicBezTo>
                  <a:pt x="4135540" y="497915"/>
                  <a:pt x="3890609" y="549767"/>
                  <a:pt x="3662848" y="523220"/>
                </a:cubicBezTo>
                <a:cubicBezTo>
                  <a:pt x="3435087" y="496673"/>
                  <a:pt x="3193295" y="501788"/>
                  <a:pt x="3020244" y="523220"/>
                </a:cubicBezTo>
                <a:cubicBezTo>
                  <a:pt x="2847193" y="544652"/>
                  <a:pt x="2639663" y="536580"/>
                  <a:pt x="2313378" y="523220"/>
                </a:cubicBezTo>
                <a:cubicBezTo>
                  <a:pt x="1987093" y="509860"/>
                  <a:pt x="2085738" y="529167"/>
                  <a:pt x="1863555" y="523220"/>
                </a:cubicBezTo>
                <a:cubicBezTo>
                  <a:pt x="1641372" y="517273"/>
                  <a:pt x="1494116" y="511519"/>
                  <a:pt x="1220950" y="523220"/>
                </a:cubicBezTo>
                <a:cubicBezTo>
                  <a:pt x="947784" y="534921"/>
                  <a:pt x="954667" y="537692"/>
                  <a:pt x="771126" y="523220"/>
                </a:cubicBezTo>
                <a:cubicBezTo>
                  <a:pt x="587585" y="508748"/>
                  <a:pt x="352785" y="510405"/>
                  <a:pt x="0" y="523220"/>
                </a:cubicBezTo>
                <a:cubicBezTo>
                  <a:pt x="-9684" y="277485"/>
                  <a:pt x="-9866" y="189004"/>
                  <a:pt x="0" y="0"/>
                </a:cubicBezTo>
                <a:close/>
              </a:path>
            </a:pathLst>
          </a:custGeom>
          <a:noFill/>
          <a:ln w="28575">
            <a:noFill/>
            <a:extLst>
              <a:ext uri="{C807C97D-BFC1-408E-A445-0C87EB9F89A2}">
                <ask:lineSketchStyleProps xmlns:ask="http://schemas.microsoft.com/office/drawing/2018/sketchyshapes" sd="2507589358">
                  <a:prstGeom prst="rect">
                    <a:avLst/>
                  </a:prstGeom>
                  <ask:type>
                    <ask:lineSketchFreehand/>
                  </ask:type>
                </ask:lineSketchStyleProps>
              </a:ext>
            </a:extLst>
          </a:ln>
        </p:spPr>
        <p:txBody>
          <a:bodyPr wrap="square" rtlCol="0">
            <a:spAutoFit/>
          </a:bodyPr>
          <a:lstStyle/>
          <a:p>
            <a:pPr algn="ctr"/>
            <a:r>
              <a:rPr lang="en-US" sz="28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Thứ</a:t>
            </a:r>
            <a:r>
              <a:rPr lang="en-US" sz="28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 </a:t>
            </a:r>
            <a:r>
              <a:rPr lang="en-US" sz="28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ngày</a:t>
            </a:r>
            <a:r>
              <a:rPr lang="en-US" sz="28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 </a:t>
            </a:r>
            <a:r>
              <a:rPr lang="en-US" sz="28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tháng</a:t>
            </a:r>
            <a:r>
              <a:rPr lang="en-US" sz="28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 </a:t>
            </a:r>
            <a:r>
              <a:rPr lang="en-US" sz="28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năm</a:t>
            </a:r>
            <a:r>
              <a:rPr lang="en-US" sz="28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a:t>
            </a:r>
          </a:p>
        </p:txBody>
      </p:sp>
      <p:grpSp>
        <p:nvGrpSpPr>
          <p:cNvPr id="52" name="Group 51">
            <a:extLst>
              <a:ext uri="{FF2B5EF4-FFF2-40B4-BE49-F238E27FC236}">
                <a16:creationId xmlns:a16="http://schemas.microsoft.com/office/drawing/2014/main" id="{6C5340A6-55B3-4F57-94EC-D89C2F0EB6AC}"/>
              </a:ext>
            </a:extLst>
          </p:cNvPr>
          <p:cNvGrpSpPr/>
          <p:nvPr/>
        </p:nvGrpSpPr>
        <p:grpSpPr>
          <a:xfrm>
            <a:off x="3064841" y="1808510"/>
            <a:ext cx="2264228" cy="646332"/>
            <a:chOff x="1491343" y="1807028"/>
            <a:chExt cx="2264228" cy="646332"/>
          </a:xfrm>
        </p:grpSpPr>
        <p:sp>
          <p:nvSpPr>
            <p:cNvPr id="53" name="TextBox 52">
              <a:extLst>
                <a:ext uri="{FF2B5EF4-FFF2-40B4-BE49-F238E27FC236}">
                  <a16:creationId xmlns:a16="http://schemas.microsoft.com/office/drawing/2014/main" id="{A645E231-EB20-4E80-A5BC-0007EFB576E5}"/>
                </a:ext>
              </a:extLst>
            </p:cNvPr>
            <p:cNvSpPr txBox="1"/>
            <p:nvPr/>
          </p:nvSpPr>
          <p:spPr>
            <a:xfrm>
              <a:off x="1491343" y="1807029"/>
              <a:ext cx="2264228" cy="646331"/>
            </a:xfrm>
            <a:prstGeom prst="rect">
              <a:avLst/>
            </a:prstGeom>
            <a:noFill/>
          </p:spPr>
          <p:txBody>
            <a:bodyPr wrap="square" rtlCol="0">
              <a:spAutoFit/>
            </a:bodyPr>
            <a:lstStyle/>
            <a:p>
              <a:pPr algn="ctr"/>
              <a:r>
                <a:rPr lang="en-US" sz="3600" b="1" dirty="0">
                  <a:ln w="165100">
                    <a:solidFill>
                      <a:schemeClr val="tx2"/>
                    </a:solidFill>
                    <a:prstDash val="solid"/>
                  </a:ln>
                  <a:solidFill>
                    <a:schemeClr val="tx2"/>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TOÁN</a:t>
              </a:r>
            </a:p>
          </p:txBody>
        </p:sp>
        <p:sp>
          <p:nvSpPr>
            <p:cNvPr id="54" name="TextBox 53">
              <a:extLst>
                <a:ext uri="{FF2B5EF4-FFF2-40B4-BE49-F238E27FC236}">
                  <a16:creationId xmlns:a16="http://schemas.microsoft.com/office/drawing/2014/main" id="{F46B856F-8581-47EB-A19A-49563C167970}"/>
                </a:ext>
              </a:extLst>
            </p:cNvPr>
            <p:cNvSpPr txBox="1"/>
            <p:nvPr/>
          </p:nvSpPr>
          <p:spPr>
            <a:xfrm>
              <a:off x="1491343" y="1807028"/>
              <a:ext cx="2264228" cy="646331"/>
            </a:xfrm>
            <a:prstGeom prst="rect">
              <a:avLst/>
            </a:prstGeom>
            <a:noFill/>
          </p:spPr>
          <p:txBody>
            <a:bodyPr wrap="square" rtlCol="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TOÁN</a:t>
              </a:r>
              <a:endParaRPr lang="en-US" sz="36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55" name="Group 54">
            <a:extLst>
              <a:ext uri="{FF2B5EF4-FFF2-40B4-BE49-F238E27FC236}">
                <a16:creationId xmlns:a16="http://schemas.microsoft.com/office/drawing/2014/main" id="{AD5C6FE9-E98C-427E-8E6E-C18C4CDCDFC3}"/>
              </a:ext>
            </a:extLst>
          </p:cNvPr>
          <p:cNvGrpSpPr/>
          <p:nvPr/>
        </p:nvGrpSpPr>
        <p:grpSpPr>
          <a:xfrm>
            <a:off x="1478871" y="2530204"/>
            <a:ext cx="6143341" cy="1348063"/>
            <a:chOff x="5590807" y="6572240"/>
            <a:chExt cx="13208089" cy="1348063"/>
          </a:xfrm>
        </p:grpSpPr>
        <p:sp>
          <p:nvSpPr>
            <p:cNvPr id="56" name="TextBox 55">
              <a:extLst>
                <a:ext uri="{FF2B5EF4-FFF2-40B4-BE49-F238E27FC236}">
                  <a16:creationId xmlns:a16="http://schemas.microsoft.com/office/drawing/2014/main" id="{BFC75E6E-AFE5-4677-BA30-7B95289F55B3}"/>
                </a:ext>
              </a:extLst>
            </p:cNvPr>
            <p:cNvSpPr txBox="1"/>
            <p:nvPr/>
          </p:nvSpPr>
          <p:spPr>
            <a:xfrm>
              <a:off x="5590807" y="6572240"/>
              <a:ext cx="13208089" cy="1323439"/>
            </a:xfrm>
            <a:prstGeom prst="rect">
              <a:avLst/>
            </a:prstGeom>
            <a:noFill/>
          </p:spPr>
          <p:txBody>
            <a:bodyPr wrap="square" rtlCol="0">
              <a:spAutoFit/>
            </a:bodyPr>
            <a:lstStyle/>
            <a:p>
              <a:pPr algn="ctr"/>
              <a:r>
                <a:rPr lang="vi-VN" sz="4000" b="1" dirty="0">
                  <a:ln w="330200">
                    <a:solidFill>
                      <a:schemeClr val="tx2"/>
                    </a:solidFill>
                    <a:prstDash val="solid"/>
                  </a:ln>
                  <a:solidFill>
                    <a:schemeClr val="tx2"/>
                  </a:solidFill>
                  <a:effectLst>
                    <a:outerShdw blurRad="12700" dist="38100" dir="2700000" algn="tl" rotWithShape="0">
                      <a:schemeClr val="accent5">
                        <a:lumMod val="60000"/>
                        <a:lumOff val="40000"/>
                      </a:schemeClr>
                    </a:outerShdw>
                  </a:effectLst>
                  <a:latin typeface="SVN-Hole Hearted" panose="020B0A06020104020203" pitchFamily="34" charset="0"/>
                </a:rPr>
                <a:t>CHIA SỐ CÓ HAI CHỮ SỐ CHO SỐ CÓ MỘT CHỮ SỐ</a:t>
              </a:r>
              <a:endParaRPr lang="en-US" sz="4000" b="1" dirty="0">
                <a:ln w="330200">
                  <a:solidFill>
                    <a:schemeClr val="tx2"/>
                  </a:solidFill>
                  <a:prstDash val="solid"/>
                </a:ln>
                <a:solidFill>
                  <a:schemeClr val="tx2"/>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57" name="TextBox 56">
              <a:extLst>
                <a:ext uri="{FF2B5EF4-FFF2-40B4-BE49-F238E27FC236}">
                  <a16:creationId xmlns:a16="http://schemas.microsoft.com/office/drawing/2014/main" id="{7CDE4E51-0068-4366-8F78-0E363F431B52}"/>
                </a:ext>
              </a:extLst>
            </p:cNvPr>
            <p:cNvSpPr txBox="1"/>
            <p:nvPr/>
          </p:nvSpPr>
          <p:spPr>
            <a:xfrm>
              <a:off x="5590807" y="6596864"/>
              <a:ext cx="13208089" cy="1323439"/>
            </a:xfrm>
            <a:prstGeom prst="rect">
              <a:avLst/>
            </a:prstGeom>
            <a:noFill/>
          </p:spPr>
          <p:txBody>
            <a:bodyPr wrap="square" rtlCol="0">
              <a:spAutoFit/>
            </a:bodyPr>
            <a:lstStyle/>
            <a:p>
              <a:pPr algn="ctr"/>
              <a:r>
                <a:rPr lang="vi-VN"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vi-VN"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vi-VN"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vi-VN"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A </a:t>
              </a:r>
              <a:r>
                <a:rPr lang="vi-VN"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S</a:t>
              </a:r>
              <a:r>
                <a:rPr lang="vi-VN" sz="4000" b="1" dirty="0">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Hole Hearted" panose="020B0A06020104020203" pitchFamily="34" charset="0"/>
                </a:rPr>
                <a:t>Ố </a:t>
              </a:r>
              <a:r>
                <a:rPr lang="vi-VN"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vi-VN"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Ó H</a:t>
              </a:r>
              <a:r>
                <a:rPr lang="vi-VN"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rPr>
                <a:t>A</a:t>
              </a:r>
              <a:r>
                <a:rPr lang="vi-VN"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I </a:t>
              </a:r>
              <a:r>
                <a:rPr lang="vi-VN"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vi-VN"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vi-VN" sz="4000" b="1" dirty="0">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Hole Hearted" panose="020B0A06020104020203" pitchFamily="34" charset="0"/>
                </a:rPr>
                <a:t>Ữ </a:t>
              </a:r>
              <a:r>
                <a:rPr lang="vi-VN"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S</a:t>
              </a:r>
              <a:r>
                <a:rPr lang="vi-VN"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Ố </a:t>
              </a:r>
              <a:r>
                <a:rPr lang="vi-VN"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vi-VN"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vi-VN"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O </a:t>
              </a:r>
              <a:r>
                <a:rPr lang="vi-VN"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S</a:t>
              </a:r>
              <a:r>
                <a:rPr lang="vi-VN"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Ố </a:t>
              </a:r>
              <a:r>
                <a:rPr lang="vi-VN"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vi-VN"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Ó </a:t>
              </a:r>
              <a:r>
                <a:rPr lang="vi-VN"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M</a:t>
              </a:r>
              <a:r>
                <a:rPr lang="vi-VN"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Ộ</a:t>
              </a:r>
              <a:r>
                <a:rPr lang="vi-VN"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T </a:t>
              </a:r>
              <a:r>
                <a:rPr lang="vi-VN" sz="4000" b="1" dirty="0">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vi-VN"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vi-VN"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Ữ </a:t>
              </a:r>
              <a:r>
                <a:rPr lang="vi-VN"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S</a:t>
              </a:r>
              <a:r>
                <a:rPr lang="vi-VN"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Ố</a:t>
              </a:r>
              <a:r>
                <a:rPr lang="vi-VN"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 </a:t>
              </a:r>
              <a:endPar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sp>
        <p:nvSpPr>
          <p:cNvPr id="2" name="TextBox 1">
            <a:extLst>
              <a:ext uri="{FF2B5EF4-FFF2-40B4-BE49-F238E27FC236}">
                <a16:creationId xmlns:a16="http://schemas.microsoft.com/office/drawing/2014/main" id="{E83E8F72-BCB6-C1BA-275E-2A70C32A1445}"/>
              </a:ext>
            </a:extLst>
          </p:cNvPr>
          <p:cNvSpPr txBox="1"/>
          <p:nvPr/>
        </p:nvSpPr>
        <p:spPr>
          <a:xfrm>
            <a:off x="3291062" y="4042403"/>
            <a:ext cx="2261936" cy="830997"/>
          </a:xfrm>
          <a:prstGeom prst="rect">
            <a:avLst/>
          </a:prstGeom>
          <a:noFill/>
        </p:spPr>
        <p:txBody>
          <a:bodyPr wrap="square" rtlCol="0">
            <a:spAutoFit/>
          </a:bodyPr>
          <a:lstStyle/>
          <a:p>
            <a:pPr algn="ctr"/>
            <a:r>
              <a:rPr lang="en-US" sz="4800" b="1" dirty="0" err="1">
                <a:ln w="9525">
                  <a:solidFill>
                    <a:srgbClr val="002060"/>
                  </a:solidFill>
                  <a:prstDash val="solid"/>
                </a:ln>
                <a:solidFill>
                  <a:srgbClr val="FFFFCC"/>
                </a:solidFill>
                <a:effectLst>
                  <a:outerShdw blurRad="12700" dist="38100" dir="2700000" algn="tl" rotWithShape="0">
                    <a:schemeClr val="accent5">
                      <a:lumMod val="60000"/>
                      <a:lumOff val="40000"/>
                    </a:schemeClr>
                  </a:outerShdw>
                </a:effectLst>
                <a:latin typeface="UTM Duepuntozero" panose="02040603050506020204" pitchFamily="18" charset="0"/>
              </a:rPr>
              <a:t>Tiết</a:t>
            </a:r>
            <a:r>
              <a:rPr lang="en-US" sz="4800" b="1" dirty="0">
                <a:ln w="9525">
                  <a:solidFill>
                    <a:srgbClr val="002060"/>
                  </a:solidFill>
                  <a:prstDash val="solid"/>
                </a:ln>
                <a:solidFill>
                  <a:srgbClr val="FFFFCC"/>
                </a:solidFill>
                <a:effectLst>
                  <a:outerShdw blurRad="12700" dist="38100" dir="2700000" algn="tl" rotWithShape="0">
                    <a:schemeClr val="accent5">
                      <a:lumMod val="60000"/>
                      <a:lumOff val="40000"/>
                    </a:schemeClr>
                  </a:outerShdw>
                </a:effectLst>
                <a:latin typeface="UTM Duepuntozero" panose="02040603050506020204" pitchFamily="18" charset="0"/>
              </a:rPr>
              <a:t> 1</a:t>
            </a:r>
          </a:p>
        </p:txBody>
      </p:sp>
    </p:spTree>
    <p:extLst>
      <p:ext uri="{BB962C8B-B14F-4D97-AF65-F5344CB8AC3E}">
        <p14:creationId xmlns:p14="http://schemas.microsoft.com/office/powerpoint/2010/main" val="161041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p:cTn id="11" dur="500" fill="hold"/>
                                        <p:tgtEl>
                                          <p:spTgt spid="52"/>
                                        </p:tgtEl>
                                        <p:attrNameLst>
                                          <p:attrName>ppt_w</p:attrName>
                                        </p:attrNameLst>
                                      </p:cBhvr>
                                      <p:tavLst>
                                        <p:tav tm="0">
                                          <p:val>
                                            <p:fltVal val="0"/>
                                          </p:val>
                                        </p:tav>
                                        <p:tav tm="100000">
                                          <p:val>
                                            <p:strVal val="#ppt_w"/>
                                          </p:val>
                                        </p:tav>
                                      </p:tavLst>
                                    </p:anim>
                                    <p:anim calcmode="lin" valueType="num">
                                      <p:cBhvr>
                                        <p:cTn id="12" dur="500" fill="hold"/>
                                        <p:tgtEl>
                                          <p:spTgt spid="52"/>
                                        </p:tgtEl>
                                        <p:attrNameLst>
                                          <p:attrName>ppt_h</p:attrName>
                                        </p:attrNameLst>
                                      </p:cBhvr>
                                      <p:tavLst>
                                        <p:tav tm="0">
                                          <p:val>
                                            <p:fltVal val="0"/>
                                          </p:val>
                                        </p:tav>
                                        <p:tav tm="100000">
                                          <p:val>
                                            <p:strVal val="#ppt_h"/>
                                          </p:val>
                                        </p:tav>
                                      </p:tavLst>
                                    </p:anim>
                                    <p:animEffect transition="in" filter="fade">
                                      <p:cBhvr>
                                        <p:cTn id="13" dur="500"/>
                                        <p:tgtEl>
                                          <p:spTgt spid="52"/>
                                        </p:tgtEl>
                                      </p:cBhvr>
                                    </p:animEffect>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 y="-189215"/>
            <a:ext cx="9183733" cy="5332716"/>
            <a:chOff x="-1" y="-189215"/>
            <a:chExt cx="9183733" cy="5332716"/>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4460565" y="380762"/>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6"/>
            <a:srcRect l="16242" t="57679" r="48162" b="17089"/>
            <a:stretch/>
          </p:blipFill>
          <p:spPr>
            <a:xfrm>
              <a:off x="5006340" y="2589444"/>
              <a:ext cx="4137660" cy="1936505"/>
            </a:xfrm>
            <a:prstGeom prst="rect">
              <a:avLst/>
            </a:prstGeom>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47">
            <a:extLst>
              <a:ext uri="{FF2B5EF4-FFF2-40B4-BE49-F238E27FC236}">
                <a16:creationId xmlns:a16="http://schemas.microsoft.com/office/drawing/2014/main" id="{48BC6736-ACA0-486F-A43C-DFD607F61028}"/>
              </a:ext>
            </a:extLst>
          </p:cNvPr>
          <p:cNvSpPr/>
          <p:nvPr/>
        </p:nvSpPr>
        <p:spPr>
          <a:xfrm>
            <a:off x="153028" y="198091"/>
            <a:ext cx="4853312" cy="3852914"/>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7993E493-7F7C-4870-B2E7-BF0B52A7F73A}"/>
              </a:ext>
            </a:extLst>
          </p:cNvPr>
          <p:cNvSpPr/>
          <p:nvPr/>
        </p:nvSpPr>
        <p:spPr>
          <a:xfrm>
            <a:off x="456016" y="266661"/>
            <a:ext cx="594770" cy="49913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3600" b="1" dirty="0">
                <a:solidFill>
                  <a:schemeClr val="tx2"/>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a16="http://schemas.microsoft.com/office/drawing/2014/main" id="{8EF4A7C7-5A3D-413A-80DA-65F1DEB790B8}"/>
              </a:ext>
            </a:extLst>
          </p:cNvPr>
          <p:cNvSpPr txBox="1"/>
          <p:nvPr/>
        </p:nvSpPr>
        <p:spPr>
          <a:xfrm>
            <a:off x="976611" y="266661"/>
            <a:ext cx="3200400" cy="584775"/>
          </a:xfrm>
          <a:prstGeom prst="rect">
            <a:avLst/>
          </a:prstGeom>
          <a:noFill/>
        </p:spPr>
        <p:txBody>
          <a:bodyPr wrap="square" rtlCol="0">
            <a:spAutoFit/>
          </a:bodyPr>
          <a:lstStyle/>
          <a:p>
            <a:r>
              <a:rPr lang="en-US" sz="3200" b="1" dirty="0">
                <a:latin typeface="UTM Duepuntozero" panose="02040603050506020204" pitchFamily="18" charset="0"/>
              </a:rPr>
              <a:t>THỰC HÀNH</a:t>
            </a:r>
          </a:p>
        </p:txBody>
      </p:sp>
      <p:sp>
        <p:nvSpPr>
          <p:cNvPr id="51" name="Text Placeholder 7">
            <a:extLst>
              <a:ext uri="{FF2B5EF4-FFF2-40B4-BE49-F238E27FC236}">
                <a16:creationId xmlns:a16="http://schemas.microsoft.com/office/drawing/2014/main" id="{2D662821-3B03-419C-ABA9-59CCB7B9E788}"/>
              </a:ext>
            </a:extLst>
          </p:cNvPr>
          <p:cNvSpPr txBox="1">
            <a:spLocks/>
          </p:cNvSpPr>
          <p:nvPr/>
        </p:nvSpPr>
        <p:spPr>
          <a:xfrm>
            <a:off x="1139033" y="737335"/>
            <a:ext cx="3383951" cy="868730"/>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vi-VN" altLang="zh-CN" sz="3200" dirty="0">
                <a:solidFill>
                  <a:srgbClr val="C00000"/>
                </a:solidFill>
                <a:latin typeface="Calibri" panose="020F0502020204030204" pitchFamily="34" charset="0"/>
                <a:cs typeface="Calibri" panose="020F0502020204030204" pitchFamily="34" charset="0"/>
                <a:sym typeface="+mn-lt"/>
              </a:rPr>
              <a:t>Đặt tính rồi tính</a:t>
            </a:r>
            <a:endParaRPr lang="zh-CN" altLang="en-US" sz="3200" dirty="0">
              <a:solidFill>
                <a:srgbClr val="C00000"/>
              </a:solidFill>
              <a:latin typeface="Calibri" panose="020F0502020204030204" pitchFamily="34" charset="0"/>
              <a:cs typeface="Calibri" panose="020F0502020204030204" pitchFamily="34" charset="0"/>
              <a:sym typeface="+mn-lt"/>
            </a:endParaRPr>
          </a:p>
        </p:txBody>
      </p:sp>
      <p:sp>
        <p:nvSpPr>
          <p:cNvPr id="18" name="Rectangle: Rounded Corners 17">
            <a:extLst>
              <a:ext uri="{FF2B5EF4-FFF2-40B4-BE49-F238E27FC236}">
                <a16:creationId xmlns:a16="http://schemas.microsoft.com/office/drawing/2014/main" id="{1A389E23-1E36-4B6A-BA69-DB5195523046}"/>
              </a:ext>
            </a:extLst>
          </p:cNvPr>
          <p:cNvSpPr/>
          <p:nvPr/>
        </p:nvSpPr>
        <p:spPr>
          <a:xfrm>
            <a:off x="417250" y="1344328"/>
            <a:ext cx="3901538" cy="1694882"/>
          </a:xfrm>
          <a:prstGeom prst="roundRect">
            <a:avLst>
              <a:gd name="adj" fmla="val 15996"/>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3200" b="1" dirty="0">
                <a:solidFill>
                  <a:schemeClr val="accent4">
                    <a:lumMod val="50000"/>
                  </a:schemeClr>
                </a:solidFill>
              </a:rPr>
              <a:t>     92   5</a:t>
            </a:r>
          </a:p>
          <a:p>
            <a:pPr algn="ctr"/>
            <a:r>
              <a:rPr lang="vi-VN" sz="3200" b="1" dirty="0">
                <a:solidFill>
                  <a:schemeClr val="accent4">
                    <a:lumMod val="50000"/>
                  </a:schemeClr>
                </a:solidFill>
              </a:rPr>
              <a:t>    </a:t>
            </a:r>
          </a:p>
        </p:txBody>
      </p:sp>
      <p:cxnSp>
        <p:nvCxnSpPr>
          <p:cNvPr id="19" name="Straight Connector 18">
            <a:extLst>
              <a:ext uri="{FF2B5EF4-FFF2-40B4-BE49-F238E27FC236}">
                <a16:creationId xmlns:a16="http://schemas.microsoft.com/office/drawing/2014/main" id="{516EFFE0-659A-4545-AFB4-9C83D3875C19}"/>
              </a:ext>
            </a:extLst>
          </p:cNvPr>
          <p:cNvCxnSpPr>
            <a:cxnSpLocks/>
          </p:cNvCxnSpPr>
          <p:nvPr/>
        </p:nvCxnSpPr>
        <p:spPr>
          <a:xfrm>
            <a:off x="2711998" y="1513272"/>
            <a:ext cx="0" cy="152593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10EA74-4E19-4173-B397-532BC8F73299}"/>
              </a:ext>
            </a:extLst>
          </p:cNvPr>
          <p:cNvCxnSpPr>
            <a:cxnSpLocks/>
          </p:cNvCxnSpPr>
          <p:nvPr/>
        </p:nvCxnSpPr>
        <p:spPr>
          <a:xfrm>
            <a:off x="2711998" y="1920479"/>
            <a:ext cx="757775" cy="66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1A8745F6-21E4-4BDB-874C-50821E9735B9}"/>
              </a:ext>
            </a:extLst>
          </p:cNvPr>
          <p:cNvSpPr/>
          <p:nvPr/>
        </p:nvSpPr>
        <p:spPr>
          <a:xfrm>
            <a:off x="2679460" y="196263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1</a:t>
            </a:r>
            <a:endParaRPr lang="en-US" sz="3200" b="1" dirty="0">
              <a:solidFill>
                <a:schemeClr val="accent4">
                  <a:lumMod val="50000"/>
                </a:schemeClr>
              </a:solidFill>
            </a:endParaRPr>
          </a:p>
        </p:txBody>
      </p:sp>
      <p:sp>
        <p:nvSpPr>
          <p:cNvPr id="23" name="Rectangle: Rounded Corners 22">
            <a:extLst>
              <a:ext uri="{FF2B5EF4-FFF2-40B4-BE49-F238E27FC236}">
                <a16:creationId xmlns:a16="http://schemas.microsoft.com/office/drawing/2014/main" id="{3A47B92D-7C35-46A8-B16A-7F0C2021CB1F}"/>
              </a:ext>
            </a:extLst>
          </p:cNvPr>
          <p:cNvSpPr/>
          <p:nvPr/>
        </p:nvSpPr>
        <p:spPr>
          <a:xfrm>
            <a:off x="1976847" y="194496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5</a:t>
            </a:r>
            <a:endParaRPr lang="en-US" sz="3200" b="1" dirty="0">
              <a:solidFill>
                <a:schemeClr val="accent4">
                  <a:lumMod val="50000"/>
                </a:schemeClr>
              </a:solidFill>
            </a:endParaRPr>
          </a:p>
        </p:txBody>
      </p:sp>
      <p:cxnSp>
        <p:nvCxnSpPr>
          <p:cNvPr id="24" name="Straight Connector 23">
            <a:extLst>
              <a:ext uri="{FF2B5EF4-FFF2-40B4-BE49-F238E27FC236}">
                <a16:creationId xmlns:a16="http://schemas.microsoft.com/office/drawing/2014/main" id="{4D74D442-F637-4257-8CB8-B6C6F70E9625}"/>
              </a:ext>
            </a:extLst>
          </p:cNvPr>
          <p:cNvCxnSpPr>
            <a:cxnSpLocks/>
          </p:cNvCxnSpPr>
          <p:nvPr/>
        </p:nvCxnSpPr>
        <p:spPr>
          <a:xfrm>
            <a:off x="2110921" y="2528133"/>
            <a:ext cx="51107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C06BF05-CCDB-4937-98F0-F42F6BF28D17}"/>
              </a:ext>
            </a:extLst>
          </p:cNvPr>
          <p:cNvSpPr/>
          <p:nvPr/>
        </p:nvSpPr>
        <p:spPr>
          <a:xfrm>
            <a:off x="1957066" y="2515073"/>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4</a:t>
            </a:r>
            <a:endParaRPr lang="en-US" sz="3200" b="1" dirty="0">
              <a:solidFill>
                <a:schemeClr val="accent4">
                  <a:lumMod val="50000"/>
                </a:schemeClr>
              </a:solidFill>
            </a:endParaRPr>
          </a:p>
        </p:txBody>
      </p:sp>
      <p:sp>
        <p:nvSpPr>
          <p:cNvPr id="27" name="Rectangle: Rounded Corners 26">
            <a:extLst>
              <a:ext uri="{FF2B5EF4-FFF2-40B4-BE49-F238E27FC236}">
                <a16:creationId xmlns:a16="http://schemas.microsoft.com/office/drawing/2014/main" id="{8CB86E88-FF1B-445F-9063-697EF8C95067}"/>
              </a:ext>
            </a:extLst>
          </p:cNvPr>
          <p:cNvSpPr/>
          <p:nvPr/>
        </p:nvSpPr>
        <p:spPr>
          <a:xfrm>
            <a:off x="2215119" y="2508886"/>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2</a:t>
            </a:r>
            <a:endParaRPr lang="en-US" sz="3200" b="1" dirty="0">
              <a:solidFill>
                <a:schemeClr val="accent4">
                  <a:lumMod val="50000"/>
                </a:schemeClr>
              </a:solidFill>
            </a:endParaRPr>
          </a:p>
        </p:txBody>
      </p:sp>
      <p:sp>
        <p:nvSpPr>
          <p:cNvPr id="28" name="Rectangle: Rounded Corners 27">
            <a:extLst>
              <a:ext uri="{FF2B5EF4-FFF2-40B4-BE49-F238E27FC236}">
                <a16:creationId xmlns:a16="http://schemas.microsoft.com/office/drawing/2014/main" id="{A9DA0208-4D47-459C-9A41-3CA282418FA6}"/>
              </a:ext>
            </a:extLst>
          </p:cNvPr>
          <p:cNvSpPr/>
          <p:nvPr/>
        </p:nvSpPr>
        <p:spPr>
          <a:xfrm>
            <a:off x="2902670" y="1952619"/>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8</a:t>
            </a:r>
            <a:endParaRPr lang="en-US" sz="3200" b="1" dirty="0">
              <a:solidFill>
                <a:schemeClr val="accent4">
                  <a:lumMod val="50000"/>
                </a:schemeClr>
              </a:solidFill>
            </a:endParaRPr>
          </a:p>
        </p:txBody>
      </p:sp>
      <p:sp>
        <p:nvSpPr>
          <p:cNvPr id="29" name="Rectangle: Rounded Corners 28">
            <a:extLst>
              <a:ext uri="{FF2B5EF4-FFF2-40B4-BE49-F238E27FC236}">
                <a16:creationId xmlns:a16="http://schemas.microsoft.com/office/drawing/2014/main" id="{415EDFAB-62B6-4BA4-8466-0BD7FEADF365}"/>
              </a:ext>
            </a:extLst>
          </p:cNvPr>
          <p:cNvSpPr/>
          <p:nvPr/>
        </p:nvSpPr>
        <p:spPr>
          <a:xfrm>
            <a:off x="1938469" y="2951538"/>
            <a:ext cx="836233"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40</a:t>
            </a:r>
            <a:endParaRPr lang="en-US" sz="3200" b="1" dirty="0">
              <a:solidFill>
                <a:schemeClr val="accent4">
                  <a:lumMod val="50000"/>
                </a:schemeClr>
              </a:solidFill>
            </a:endParaRPr>
          </a:p>
        </p:txBody>
      </p:sp>
      <p:cxnSp>
        <p:nvCxnSpPr>
          <p:cNvPr id="31" name="Straight Connector 30">
            <a:extLst>
              <a:ext uri="{FF2B5EF4-FFF2-40B4-BE49-F238E27FC236}">
                <a16:creationId xmlns:a16="http://schemas.microsoft.com/office/drawing/2014/main" id="{B72DFEFE-67EC-44BA-B254-4A304BCE5A23}"/>
              </a:ext>
            </a:extLst>
          </p:cNvPr>
          <p:cNvCxnSpPr>
            <a:cxnSpLocks/>
          </p:cNvCxnSpPr>
          <p:nvPr/>
        </p:nvCxnSpPr>
        <p:spPr>
          <a:xfrm>
            <a:off x="2110921" y="3495864"/>
            <a:ext cx="51107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1084F72F-34F9-4C38-8B16-4BA404A844E7}"/>
              </a:ext>
            </a:extLst>
          </p:cNvPr>
          <p:cNvSpPr/>
          <p:nvPr/>
        </p:nvSpPr>
        <p:spPr>
          <a:xfrm>
            <a:off x="2209234" y="3491050"/>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50000"/>
                  </a:schemeClr>
                </a:solidFill>
              </a:rPr>
              <a:t>2</a:t>
            </a:r>
            <a:endParaRPr lang="en-US" sz="3200" b="1" dirty="0">
              <a:solidFill>
                <a:schemeClr val="accent4">
                  <a:lumMod val="50000"/>
                </a:schemeClr>
              </a:solidFill>
            </a:endParaRPr>
          </a:p>
        </p:txBody>
      </p:sp>
    </p:spTree>
    <p:extLst>
      <p:ext uri="{BB962C8B-B14F-4D97-AF65-F5344CB8AC3E}">
        <p14:creationId xmlns:p14="http://schemas.microsoft.com/office/powerpoint/2010/main" val="98177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anim calcmode="lin" valueType="num">
                                      <p:cBhvr>
                                        <p:cTn id="63" dur="1000" fill="hold"/>
                                        <p:tgtEl>
                                          <p:spTgt spid="29"/>
                                        </p:tgtEl>
                                        <p:attrNameLst>
                                          <p:attrName>ppt_x</p:attrName>
                                        </p:attrNameLst>
                                      </p:cBhvr>
                                      <p:tavLst>
                                        <p:tav tm="0">
                                          <p:val>
                                            <p:strVal val="#ppt_x"/>
                                          </p:val>
                                        </p:tav>
                                        <p:tav tm="100000">
                                          <p:val>
                                            <p:strVal val="#ppt_x"/>
                                          </p:val>
                                        </p:tav>
                                      </p:tavLst>
                                    </p:anim>
                                    <p:anim calcmode="lin" valueType="num">
                                      <p:cBhvr>
                                        <p:cTn id="6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left)">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1000"/>
                                        <p:tgtEl>
                                          <p:spTgt spid="32"/>
                                        </p:tgtEl>
                                      </p:cBhvr>
                                    </p:animEffect>
                                    <p:anim calcmode="lin" valueType="num">
                                      <p:cBhvr>
                                        <p:cTn id="75" dur="1000" fill="hold"/>
                                        <p:tgtEl>
                                          <p:spTgt spid="32"/>
                                        </p:tgtEl>
                                        <p:attrNameLst>
                                          <p:attrName>ppt_x</p:attrName>
                                        </p:attrNameLst>
                                      </p:cBhvr>
                                      <p:tavLst>
                                        <p:tav tm="0">
                                          <p:val>
                                            <p:strVal val="#ppt_x"/>
                                          </p:val>
                                        </p:tav>
                                        <p:tav tm="100000">
                                          <p:val>
                                            <p:strVal val="#ppt_x"/>
                                          </p:val>
                                        </p:tav>
                                      </p:tavLst>
                                    </p:anim>
                                    <p:anim calcmode="lin" valueType="num">
                                      <p:cBhvr>
                                        <p:cTn id="7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p:bldP spid="23" grpId="0"/>
      <p:bldP spid="26" grpId="0"/>
      <p:bldP spid="27" grpId="0"/>
      <p:bldP spid="28" grpId="0"/>
      <p:bldP spid="29"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48BC6736-ACA0-486F-A43C-DFD607F61028}"/>
              </a:ext>
            </a:extLst>
          </p:cNvPr>
          <p:cNvSpPr/>
          <p:nvPr/>
        </p:nvSpPr>
        <p:spPr>
          <a:xfrm>
            <a:off x="153028" y="198091"/>
            <a:ext cx="4853312" cy="3852914"/>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EF4A7C7-5A3D-413A-80DA-65F1DEB790B8}"/>
              </a:ext>
            </a:extLst>
          </p:cNvPr>
          <p:cNvSpPr txBox="1"/>
          <p:nvPr/>
        </p:nvSpPr>
        <p:spPr>
          <a:xfrm>
            <a:off x="246829" y="198091"/>
            <a:ext cx="2124729" cy="584775"/>
          </a:xfrm>
          <a:prstGeom prst="rect">
            <a:avLst/>
          </a:prstGeom>
          <a:noFill/>
        </p:spPr>
        <p:txBody>
          <a:bodyPr wrap="square" rtlCol="0">
            <a:spAutoFit/>
          </a:bodyPr>
          <a:lstStyle/>
          <a:p>
            <a:r>
              <a:rPr lang="en-US" sz="3200" b="1" dirty="0">
                <a:solidFill>
                  <a:srgbClr val="FF0000"/>
                </a:solidFill>
                <a:latin typeface="UTM Duepuntozero" panose="02040603050506020204" pitchFamily="18" charset="0"/>
              </a:rPr>
              <a:t>KHÁM PHÁ</a:t>
            </a:r>
          </a:p>
        </p:txBody>
      </p:sp>
      <p:sp>
        <p:nvSpPr>
          <p:cNvPr id="2" name="TextBox 1">
            <a:extLst>
              <a:ext uri="{FF2B5EF4-FFF2-40B4-BE49-F238E27FC236}">
                <a16:creationId xmlns:a16="http://schemas.microsoft.com/office/drawing/2014/main" id="{9952ADFA-4993-3891-F4C3-8D6DA7C59856}"/>
              </a:ext>
            </a:extLst>
          </p:cNvPr>
          <p:cNvSpPr txBox="1"/>
          <p:nvPr/>
        </p:nvSpPr>
        <p:spPr>
          <a:xfrm>
            <a:off x="1719780" y="669915"/>
            <a:ext cx="6075480" cy="584775"/>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Các phép chia sau đúng hay sai?</a:t>
            </a:r>
            <a:endParaRPr lang="en-US" sz="3200" b="1" dirty="0">
              <a:latin typeface="Calibri" panose="020F0502020204030204" pitchFamily="34" charset="0"/>
              <a:cs typeface="Calibri" panose="020F0502020204030204" pitchFamily="34" charset="0"/>
            </a:endParaRPr>
          </a:p>
        </p:txBody>
      </p:sp>
      <p:pic>
        <p:nvPicPr>
          <p:cNvPr id="3" name="Picture 2" descr="Kid Explain To Friend Stock Illustration - Download Image Now - Child,  Talking, Boys - iStock">
            <a:extLst>
              <a:ext uri="{FF2B5EF4-FFF2-40B4-BE49-F238E27FC236}">
                <a16:creationId xmlns:a16="http://schemas.microsoft.com/office/drawing/2014/main" id="{DC8AAA81-D1F4-E954-0EC7-0A449114A2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9400" y="1584864"/>
            <a:ext cx="2763557" cy="29491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6B4EA02-ACC4-8962-155F-67B02D1D1BB6}"/>
              </a:ext>
            </a:extLst>
          </p:cNvPr>
          <p:cNvSpPr/>
          <p:nvPr/>
        </p:nvSpPr>
        <p:spPr>
          <a:xfrm>
            <a:off x="3160975" y="1250339"/>
            <a:ext cx="3041711" cy="482280"/>
          </a:xfrm>
          <a:prstGeom prst="round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4">
                    <a:lumMod val="50000"/>
                  </a:schemeClr>
                </a:solidFill>
                <a:latin typeface="Calibri" panose="020F0502020204030204" pitchFamily="34" charset="0"/>
                <a:cs typeface="Calibri" panose="020F0502020204030204" pitchFamily="34" charset="0"/>
              </a:rPr>
              <a:t>47 : 5 = 8 (dư 7)</a:t>
            </a:r>
            <a:endParaRPr lang="en-US" sz="2800" b="1" dirty="0">
              <a:solidFill>
                <a:schemeClr val="tx1"/>
              </a:solidFill>
              <a:latin typeface="Calibri" panose="020F0502020204030204" pitchFamily="34" charset="0"/>
              <a:cs typeface="Calibri" panose="020F0502020204030204" pitchFamily="34" charset="0"/>
            </a:endParaRPr>
          </a:p>
        </p:txBody>
      </p:sp>
      <p:sp>
        <p:nvSpPr>
          <p:cNvPr id="7" name="Speech Bubble: Rectangle with Corners Rounded 6">
            <a:extLst>
              <a:ext uri="{FF2B5EF4-FFF2-40B4-BE49-F238E27FC236}">
                <a16:creationId xmlns:a16="http://schemas.microsoft.com/office/drawing/2014/main" id="{5E5F3D99-FF71-20B8-0329-DAAEC907B54A}"/>
              </a:ext>
            </a:extLst>
          </p:cNvPr>
          <p:cNvSpPr/>
          <p:nvPr/>
        </p:nvSpPr>
        <p:spPr>
          <a:xfrm>
            <a:off x="665172" y="1841185"/>
            <a:ext cx="2896920" cy="1481786"/>
          </a:xfrm>
          <a:prstGeom prst="wedgeRoundRectCallout">
            <a:avLst>
              <a:gd name="adj1" fmla="val 61966"/>
              <a:gd name="adj2" fmla="val 17730"/>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libri" panose="020F0502020204030204" pitchFamily="34" charset="0"/>
                <a:cs typeface="Calibri" panose="020F0502020204030204" pitchFamily="34" charset="0"/>
              </a:rPr>
              <a:t>Không cần tính, biết ngay kết quả phép chia thứ nhất là sai.</a:t>
            </a:r>
            <a:endParaRPr lang="en-US" sz="2400" dirty="0">
              <a:solidFill>
                <a:srgbClr val="002060"/>
              </a:solidFill>
              <a:latin typeface="Calibri" panose="020F0502020204030204" pitchFamily="34" charset="0"/>
              <a:cs typeface="Calibri" panose="020F0502020204030204" pitchFamily="34" charset="0"/>
            </a:endParaRPr>
          </a:p>
        </p:txBody>
      </p:sp>
      <p:sp>
        <p:nvSpPr>
          <p:cNvPr id="8" name="Speech Bubble: Rectangle with Corners Rounded 7">
            <a:extLst>
              <a:ext uri="{FF2B5EF4-FFF2-40B4-BE49-F238E27FC236}">
                <a16:creationId xmlns:a16="http://schemas.microsoft.com/office/drawing/2014/main" id="{A2F63580-A046-C569-F1CF-D545134EBB71}"/>
              </a:ext>
            </a:extLst>
          </p:cNvPr>
          <p:cNvSpPr/>
          <p:nvPr/>
        </p:nvSpPr>
        <p:spPr>
          <a:xfrm>
            <a:off x="6202686" y="2010892"/>
            <a:ext cx="1762099" cy="482280"/>
          </a:xfrm>
          <a:prstGeom prst="wedgeRoundRectCallout">
            <a:avLst>
              <a:gd name="adj1" fmla="val -37870"/>
              <a:gd name="adj2" fmla="val 71866"/>
              <a:gd name="adj3" fmla="val 16667"/>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libri" panose="020F0502020204030204" pitchFamily="34" charset="0"/>
                <a:cs typeface="Calibri" panose="020F0502020204030204" pitchFamily="34" charset="0"/>
              </a:rPr>
              <a:t>Tại sao vậy?</a:t>
            </a:r>
            <a:endParaRPr lang="en-US" sz="2400" dirty="0">
              <a:solidFill>
                <a:srgbClr val="002060"/>
              </a:solidFill>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FA655665-9E45-A944-60B1-10D78576BD56}"/>
              </a:ext>
            </a:extLst>
          </p:cNvPr>
          <p:cNvSpPr/>
          <p:nvPr/>
        </p:nvSpPr>
        <p:spPr>
          <a:xfrm>
            <a:off x="3751869" y="3922439"/>
            <a:ext cx="2763558" cy="864149"/>
          </a:xfrm>
          <a:prstGeom prst="wedgeRoundRectCallout">
            <a:avLst>
              <a:gd name="adj1" fmla="val -65995"/>
              <a:gd name="adj2" fmla="val -6173"/>
              <a:gd name="adj3" fmla="val 16667"/>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libri" panose="020F0502020204030204" pitchFamily="34" charset="0"/>
                <a:cs typeface="Calibri" panose="020F0502020204030204" pitchFamily="34" charset="0"/>
              </a:rPr>
              <a:t>Em trả lời giúp bạn.</a:t>
            </a:r>
            <a:endParaRPr lang="en-US" sz="2400" dirty="0">
              <a:solidFill>
                <a:srgbClr val="002060"/>
              </a:solidFill>
              <a:latin typeface="Calibri" panose="020F0502020204030204" pitchFamily="34" charset="0"/>
              <a:cs typeface="Calibri" panose="020F0502020204030204" pitchFamily="34" charset="0"/>
            </a:endParaRPr>
          </a:p>
        </p:txBody>
      </p:sp>
      <p:pic>
        <p:nvPicPr>
          <p:cNvPr id="10" name="Picture 2" descr="Cartoon cute bee showing Victory hand sign 2785118 Vector Art at Vecteezy">
            <a:extLst>
              <a:ext uri="{FF2B5EF4-FFF2-40B4-BE49-F238E27FC236}">
                <a16:creationId xmlns:a16="http://schemas.microsoft.com/office/drawing/2014/main" id="{146694DF-7ACC-45B1-166C-3ABED494F63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96" b="93542" l="9943" r="89986">
                        <a14:foregroundMark x1="30758" y1="29531" x2="35694" y2="44010"/>
                        <a14:foregroundMark x1="36910" y1="28906" x2="42704" y2="34896"/>
                        <a14:foregroundMark x1="35694" y1="25573" x2="40844" y2="30677"/>
                        <a14:foregroundMark x1="57010" y1="28646" x2="59156" y2="41354"/>
                        <a14:foregroundMark x1="59800" y1="26875" x2="67096" y2="29531"/>
                        <a14:foregroundMark x1="53648" y1="30885" x2="69886" y2="40677"/>
                        <a14:foregroundMark x1="60372" y1="28438" x2="60372" y2="28438"/>
                        <a14:foregroundMark x1="59156" y1="27344" x2="61946" y2="31354"/>
                        <a14:foregroundMark x1="28040" y1="7552" x2="32618" y2="8438"/>
                        <a14:foregroundMark x1="64664" y1="4896" x2="61016" y2="6198"/>
                        <a14:foregroundMark x1="47568" y1="93542" x2="47854" y2="90208"/>
                      </a14:backgroundRemoval>
                    </a14:imgEffect>
                  </a14:imgLayer>
                </a14:imgProps>
              </a:ext>
              <a:ext uri="{28A0092B-C50C-407E-A947-70E740481C1C}">
                <a14:useLocalDpi xmlns:a14="http://schemas.microsoft.com/office/drawing/2010/main" val="0"/>
              </a:ext>
            </a:extLst>
          </a:blip>
          <a:srcRect/>
          <a:stretch>
            <a:fillRect/>
          </a:stretch>
        </p:blipFill>
        <p:spPr bwMode="auto">
          <a:xfrm>
            <a:off x="2380297" y="3625500"/>
            <a:ext cx="961007" cy="13199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1E6689C-7F86-81DD-D3DB-7FB8A2D1BAD0}"/>
              </a:ext>
            </a:extLst>
          </p:cNvPr>
          <p:cNvSpPr/>
          <p:nvPr/>
        </p:nvSpPr>
        <p:spPr>
          <a:xfrm>
            <a:off x="3286709" y="3785216"/>
            <a:ext cx="3495091" cy="107899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ysClr val="windowText" lastClr="000000"/>
                </a:solidFill>
              </a:rPr>
              <a:t>Phép</a:t>
            </a:r>
            <a:r>
              <a:rPr lang="en-US" sz="2000" dirty="0">
                <a:solidFill>
                  <a:sysClr val="windowText" lastClr="000000"/>
                </a:solidFill>
              </a:rPr>
              <a:t> chia </a:t>
            </a:r>
            <a:r>
              <a:rPr lang="en-US" sz="2000" dirty="0" err="1">
                <a:solidFill>
                  <a:sysClr val="windowText" lastClr="000000"/>
                </a:solidFill>
              </a:rPr>
              <a:t>này</a:t>
            </a:r>
            <a:r>
              <a:rPr lang="en-US" sz="2000" dirty="0">
                <a:solidFill>
                  <a:sysClr val="windowText" lastClr="000000"/>
                </a:solidFill>
              </a:rPr>
              <a:t> </a:t>
            </a:r>
            <a:r>
              <a:rPr lang="en-US" sz="2000" dirty="0" err="1">
                <a:solidFill>
                  <a:sysClr val="windowText" lastClr="000000"/>
                </a:solidFill>
              </a:rPr>
              <a:t>sai</a:t>
            </a:r>
            <a:r>
              <a:rPr lang="en-US" sz="2000" dirty="0">
                <a:solidFill>
                  <a:sysClr val="windowText" lastClr="000000"/>
                </a:solidFill>
              </a:rPr>
              <a:t>, </a:t>
            </a:r>
            <a:r>
              <a:rPr lang="en-US" sz="2000" dirty="0" err="1">
                <a:solidFill>
                  <a:sysClr val="windowText" lastClr="000000"/>
                </a:solidFill>
              </a:rPr>
              <a:t>vì</a:t>
            </a:r>
            <a:r>
              <a:rPr lang="en-US" sz="2000" dirty="0">
                <a:solidFill>
                  <a:sysClr val="windowText" lastClr="000000"/>
                </a:solidFill>
              </a:rPr>
              <a:t> </a:t>
            </a:r>
            <a:r>
              <a:rPr lang="en-US" sz="2000" dirty="0" err="1">
                <a:solidFill>
                  <a:sysClr val="windowText" lastClr="000000"/>
                </a:solidFill>
              </a:rPr>
              <a:t>số</a:t>
            </a:r>
            <a:r>
              <a:rPr lang="en-US" sz="2000" dirty="0">
                <a:solidFill>
                  <a:sysClr val="windowText" lastClr="000000"/>
                </a:solidFill>
              </a:rPr>
              <a:t> </a:t>
            </a:r>
            <a:r>
              <a:rPr lang="en-US" sz="2000" dirty="0" err="1">
                <a:solidFill>
                  <a:sysClr val="windowText" lastClr="000000"/>
                </a:solidFill>
              </a:rPr>
              <a:t>dư</a:t>
            </a:r>
            <a:r>
              <a:rPr lang="en-US" sz="2000" dirty="0">
                <a:solidFill>
                  <a:sysClr val="windowText" lastClr="000000"/>
                </a:solidFill>
              </a:rPr>
              <a:t> </a:t>
            </a:r>
            <a:r>
              <a:rPr lang="en-US" sz="2000" dirty="0" err="1">
                <a:solidFill>
                  <a:sysClr val="windowText" lastClr="000000"/>
                </a:solidFill>
              </a:rPr>
              <a:t>lớn</a:t>
            </a:r>
            <a:r>
              <a:rPr lang="en-US" sz="2000" dirty="0">
                <a:solidFill>
                  <a:sysClr val="windowText" lastClr="000000"/>
                </a:solidFill>
              </a:rPr>
              <a:t> </a:t>
            </a:r>
            <a:r>
              <a:rPr lang="en-US" sz="2000" dirty="0" err="1">
                <a:solidFill>
                  <a:sysClr val="windowText" lastClr="000000"/>
                </a:solidFill>
              </a:rPr>
              <a:t>hơn</a:t>
            </a:r>
            <a:r>
              <a:rPr lang="en-US" sz="2000" dirty="0">
                <a:solidFill>
                  <a:sysClr val="windowText" lastClr="000000"/>
                </a:solidFill>
              </a:rPr>
              <a:t> </a:t>
            </a:r>
            <a:r>
              <a:rPr lang="en-US" sz="2000" dirty="0" err="1">
                <a:solidFill>
                  <a:sysClr val="windowText" lastClr="000000"/>
                </a:solidFill>
              </a:rPr>
              <a:t>số</a:t>
            </a:r>
            <a:r>
              <a:rPr lang="en-US" sz="2000" dirty="0">
                <a:solidFill>
                  <a:sysClr val="windowText" lastClr="000000"/>
                </a:solidFill>
              </a:rPr>
              <a:t> chia (7 &gt; 5)</a:t>
            </a:r>
          </a:p>
        </p:txBody>
      </p:sp>
    </p:spTree>
    <p:extLst>
      <p:ext uri="{BB962C8B-B14F-4D97-AF65-F5344CB8AC3E}">
        <p14:creationId xmlns:p14="http://schemas.microsoft.com/office/powerpoint/2010/main" val="104327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48BC6736-ACA0-486F-A43C-DFD607F61028}"/>
              </a:ext>
            </a:extLst>
          </p:cNvPr>
          <p:cNvSpPr/>
          <p:nvPr/>
        </p:nvSpPr>
        <p:spPr>
          <a:xfrm>
            <a:off x="153028" y="198091"/>
            <a:ext cx="4853312" cy="3852914"/>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EF4A7C7-5A3D-413A-80DA-65F1DEB790B8}"/>
              </a:ext>
            </a:extLst>
          </p:cNvPr>
          <p:cNvSpPr txBox="1"/>
          <p:nvPr/>
        </p:nvSpPr>
        <p:spPr>
          <a:xfrm>
            <a:off x="246829" y="198091"/>
            <a:ext cx="2124729" cy="584775"/>
          </a:xfrm>
          <a:prstGeom prst="rect">
            <a:avLst/>
          </a:prstGeom>
          <a:noFill/>
        </p:spPr>
        <p:txBody>
          <a:bodyPr wrap="square" rtlCol="0">
            <a:spAutoFit/>
          </a:bodyPr>
          <a:lstStyle/>
          <a:p>
            <a:r>
              <a:rPr lang="en-US" sz="3200" b="1" dirty="0">
                <a:solidFill>
                  <a:srgbClr val="FF0000"/>
                </a:solidFill>
                <a:latin typeface="UTM Duepuntozero" panose="02040603050506020204" pitchFamily="18" charset="0"/>
              </a:rPr>
              <a:t>KHÁM PHÁ</a:t>
            </a:r>
          </a:p>
        </p:txBody>
      </p:sp>
      <p:sp>
        <p:nvSpPr>
          <p:cNvPr id="2" name="TextBox 1">
            <a:extLst>
              <a:ext uri="{FF2B5EF4-FFF2-40B4-BE49-F238E27FC236}">
                <a16:creationId xmlns:a16="http://schemas.microsoft.com/office/drawing/2014/main" id="{9952ADFA-4993-3891-F4C3-8D6DA7C59856}"/>
              </a:ext>
            </a:extLst>
          </p:cNvPr>
          <p:cNvSpPr txBox="1"/>
          <p:nvPr/>
        </p:nvSpPr>
        <p:spPr>
          <a:xfrm>
            <a:off x="1719780" y="669915"/>
            <a:ext cx="6075480" cy="584775"/>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Các phép chia sau đúng hay sai?</a:t>
            </a:r>
            <a:endParaRPr lang="en-US" sz="3200" b="1" dirty="0">
              <a:latin typeface="Calibri" panose="020F0502020204030204" pitchFamily="34" charset="0"/>
              <a:cs typeface="Calibri" panose="020F0502020204030204" pitchFamily="34" charset="0"/>
            </a:endParaRPr>
          </a:p>
        </p:txBody>
      </p:sp>
      <p:pic>
        <p:nvPicPr>
          <p:cNvPr id="3" name="Picture 2" descr="Kid Explain To Friend Stock Illustration - Download Image Now - Child,  Talking, Boys - iStock">
            <a:extLst>
              <a:ext uri="{FF2B5EF4-FFF2-40B4-BE49-F238E27FC236}">
                <a16:creationId xmlns:a16="http://schemas.microsoft.com/office/drawing/2014/main" id="{DC8AAA81-D1F4-E954-0EC7-0A449114A2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9400" y="1584864"/>
            <a:ext cx="2763557" cy="29491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6B4EA02-ACC4-8962-155F-67B02D1D1BB6}"/>
              </a:ext>
            </a:extLst>
          </p:cNvPr>
          <p:cNvSpPr/>
          <p:nvPr/>
        </p:nvSpPr>
        <p:spPr>
          <a:xfrm>
            <a:off x="3160975" y="1250339"/>
            <a:ext cx="3041711" cy="482280"/>
          </a:xfrm>
          <a:prstGeom prst="round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4">
                    <a:lumMod val="50000"/>
                  </a:schemeClr>
                </a:solidFill>
                <a:latin typeface="Calibri" panose="020F0502020204030204" pitchFamily="34" charset="0"/>
                <a:cs typeface="Calibri" panose="020F0502020204030204" pitchFamily="34" charset="0"/>
              </a:rPr>
              <a:t>67 : 4 = 16 (dư 1)</a:t>
            </a:r>
          </a:p>
        </p:txBody>
      </p:sp>
      <p:sp>
        <p:nvSpPr>
          <p:cNvPr id="7" name="Speech Bubble: Rectangle with Corners Rounded 6">
            <a:extLst>
              <a:ext uri="{FF2B5EF4-FFF2-40B4-BE49-F238E27FC236}">
                <a16:creationId xmlns:a16="http://schemas.microsoft.com/office/drawing/2014/main" id="{5E5F3D99-FF71-20B8-0329-DAAEC907B54A}"/>
              </a:ext>
            </a:extLst>
          </p:cNvPr>
          <p:cNvSpPr/>
          <p:nvPr/>
        </p:nvSpPr>
        <p:spPr>
          <a:xfrm>
            <a:off x="618432" y="1992634"/>
            <a:ext cx="2896920" cy="1001075"/>
          </a:xfrm>
          <a:prstGeom prst="wedgeRoundRectCallout">
            <a:avLst>
              <a:gd name="adj1" fmla="val 61966"/>
              <a:gd name="adj2" fmla="val 17730"/>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2060"/>
                </a:solidFill>
                <a:latin typeface="Calibri" panose="020F0502020204030204" pitchFamily="34" charset="0"/>
                <a:cs typeface="Calibri" panose="020F0502020204030204" pitchFamily="34" charset="0"/>
              </a:rPr>
              <a:t>Muốn biết đúng hay sai thì chia lại.</a:t>
            </a:r>
            <a:endParaRPr lang="vi-VN" sz="2400" dirty="0">
              <a:solidFill>
                <a:srgbClr val="002060"/>
              </a:solidFill>
              <a:latin typeface="Calibri" panose="020F0502020204030204" pitchFamily="34" charset="0"/>
              <a:cs typeface="Calibri" panose="020F0502020204030204" pitchFamily="34" charset="0"/>
            </a:endParaRPr>
          </a:p>
        </p:txBody>
      </p:sp>
      <p:sp>
        <p:nvSpPr>
          <p:cNvPr id="8" name="Speech Bubble: Rectangle with Corners Rounded 7">
            <a:extLst>
              <a:ext uri="{FF2B5EF4-FFF2-40B4-BE49-F238E27FC236}">
                <a16:creationId xmlns:a16="http://schemas.microsoft.com/office/drawing/2014/main" id="{A2F63580-A046-C569-F1CF-D545134EBB71}"/>
              </a:ext>
            </a:extLst>
          </p:cNvPr>
          <p:cNvSpPr/>
          <p:nvPr/>
        </p:nvSpPr>
        <p:spPr>
          <a:xfrm>
            <a:off x="6202686" y="1726514"/>
            <a:ext cx="2788286" cy="766658"/>
          </a:xfrm>
          <a:prstGeom prst="wedgeRoundRectCallout">
            <a:avLst>
              <a:gd name="adj1" fmla="val -37870"/>
              <a:gd name="adj2" fmla="val 71866"/>
              <a:gd name="adj3" fmla="val 16667"/>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2060"/>
                </a:solidFill>
                <a:latin typeface="Calibri" panose="020F0502020204030204" pitchFamily="34" charset="0"/>
                <a:cs typeface="Calibri" panose="020F0502020204030204" pitchFamily="34" charset="0"/>
              </a:rPr>
              <a:t>Mình không chia mà nhân để thử</a:t>
            </a:r>
            <a:endParaRPr lang="vi-VN" sz="2400" dirty="0" err="1">
              <a:solidFill>
                <a:srgbClr val="002060"/>
              </a:solidFill>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FA655665-9E45-A944-60B1-10D78576BD56}"/>
              </a:ext>
            </a:extLst>
          </p:cNvPr>
          <p:cNvSpPr/>
          <p:nvPr/>
        </p:nvSpPr>
        <p:spPr>
          <a:xfrm>
            <a:off x="2123584" y="3611221"/>
            <a:ext cx="5765512" cy="1238707"/>
          </a:xfrm>
          <a:prstGeom prst="wedgeRoundRectCallout">
            <a:avLst>
              <a:gd name="adj1" fmla="val -58065"/>
              <a:gd name="adj2" fmla="val -12325"/>
              <a:gd name="adj3" fmla="val 16667"/>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libri" panose="020F0502020204030204" pitchFamily="34" charset="0"/>
                <a:cs typeface="Calibri" panose="020F0502020204030204" pitchFamily="34" charset="0"/>
              </a:rPr>
              <a:t>Thương x </a:t>
            </a:r>
            <a:r>
              <a:rPr lang="vi-VN" sz="2400" b="1" dirty="0" err="1">
                <a:solidFill>
                  <a:srgbClr val="002060"/>
                </a:solidFill>
                <a:latin typeface="Calibri" panose="020F0502020204030204" pitchFamily="34" charset="0"/>
                <a:cs typeface="Calibri" panose="020F0502020204030204" pitchFamily="34" charset="0"/>
              </a:rPr>
              <a:t>Số</a:t>
            </a:r>
            <a:r>
              <a:rPr lang="vi-VN" sz="2400" b="1" dirty="0">
                <a:solidFill>
                  <a:srgbClr val="002060"/>
                </a:solidFill>
                <a:latin typeface="Calibri" panose="020F0502020204030204" pitchFamily="34" charset="0"/>
                <a:cs typeface="Calibri" panose="020F0502020204030204" pitchFamily="34" charset="0"/>
              </a:rPr>
              <a:t> chia + </a:t>
            </a:r>
            <a:r>
              <a:rPr lang="vi-VN" sz="2400" b="1" dirty="0" err="1">
                <a:solidFill>
                  <a:srgbClr val="002060"/>
                </a:solidFill>
                <a:latin typeface="Calibri" panose="020F0502020204030204" pitchFamily="34" charset="0"/>
                <a:cs typeface="Calibri" panose="020F0502020204030204" pitchFamily="34" charset="0"/>
              </a:rPr>
              <a:t>Số</a:t>
            </a:r>
            <a:r>
              <a:rPr lang="vi-VN" sz="2400" b="1" dirty="0">
                <a:solidFill>
                  <a:srgbClr val="002060"/>
                </a:solidFill>
                <a:latin typeface="Calibri" panose="020F0502020204030204" pitchFamily="34" charset="0"/>
                <a:cs typeface="Calibri" panose="020F0502020204030204" pitchFamily="34" charset="0"/>
              </a:rPr>
              <a:t> dư = </a:t>
            </a:r>
            <a:r>
              <a:rPr lang="vi-VN" sz="2400" b="1" dirty="0" err="1">
                <a:solidFill>
                  <a:srgbClr val="002060"/>
                </a:solidFill>
                <a:latin typeface="Calibri" panose="020F0502020204030204" pitchFamily="34" charset="0"/>
                <a:cs typeface="Calibri" panose="020F0502020204030204" pitchFamily="34" charset="0"/>
              </a:rPr>
              <a:t>Số</a:t>
            </a:r>
            <a:r>
              <a:rPr lang="vi-VN" sz="2400" b="1" dirty="0">
                <a:solidFill>
                  <a:srgbClr val="002060"/>
                </a:solidFill>
                <a:latin typeface="Calibri" panose="020F0502020204030204" pitchFamily="34" charset="0"/>
                <a:cs typeface="Calibri" panose="020F0502020204030204" pitchFamily="34" charset="0"/>
              </a:rPr>
              <a:t> </a:t>
            </a:r>
            <a:r>
              <a:rPr lang="vi-VN" sz="2400" b="1" dirty="0" err="1">
                <a:solidFill>
                  <a:srgbClr val="002060"/>
                </a:solidFill>
                <a:latin typeface="Calibri" panose="020F0502020204030204" pitchFamily="34" charset="0"/>
                <a:cs typeface="Calibri" panose="020F0502020204030204" pitchFamily="34" charset="0"/>
              </a:rPr>
              <a:t>bị</a:t>
            </a:r>
            <a:r>
              <a:rPr lang="vi-VN" sz="2400" b="1" dirty="0">
                <a:solidFill>
                  <a:srgbClr val="002060"/>
                </a:solidFill>
                <a:latin typeface="Calibri" panose="020F0502020204030204" pitchFamily="34" charset="0"/>
                <a:cs typeface="Calibri" panose="020F0502020204030204" pitchFamily="34" charset="0"/>
              </a:rPr>
              <a:t> chia</a:t>
            </a:r>
          </a:p>
          <a:p>
            <a:pPr algn="ctr"/>
            <a:r>
              <a:rPr lang="vi-VN" sz="2400" dirty="0">
                <a:solidFill>
                  <a:srgbClr val="002060"/>
                </a:solidFill>
                <a:latin typeface="Calibri" panose="020F0502020204030204" pitchFamily="34" charset="0"/>
                <a:cs typeface="Calibri" panose="020F0502020204030204" pitchFamily="34" charset="0"/>
              </a:rPr>
              <a:t>Em </a:t>
            </a:r>
            <a:r>
              <a:rPr lang="vi-VN" sz="2400" dirty="0" err="1">
                <a:solidFill>
                  <a:srgbClr val="002060"/>
                </a:solidFill>
                <a:latin typeface="Calibri" panose="020F0502020204030204" pitchFamily="34" charset="0"/>
                <a:cs typeface="Calibri" panose="020F0502020204030204" pitchFamily="34" charset="0"/>
              </a:rPr>
              <a:t>thử</a:t>
            </a:r>
            <a:r>
              <a:rPr lang="vi-VN" sz="2400" dirty="0">
                <a:solidFill>
                  <a:srgbClr val="002060"/>
                </a:solidFill>
                <a:latin typeface="Calibri" panose="020F0502020204030204" pitchFamily="34" charset="0"/>
                <a:cs typeface="Calibri" panose="020F0502020204030204" pitchFamily="34" charset="0"/>
              </a:rPr>
              <a:t> </a:t>
            </a:r>
            <a:r>
              <a:rPr lang="vi-VN" sz="2400" dirty="0" err="1">
                <a:solidFill>
                  <a:srgbClr val="002060"/>
                </a:solidFill>
                <a:latin typeface="Calibri" panose="020F0502020204030204" pitchFamily="34" charset="0"/>
                <a:cs typeface="Calibri" panose="020F0502020204030204" pitchFamily="34" charset="0"/>
              </a:rPr>
              <a:t>lại</a:t>
            </a:r>
            <a:r>
              <a:rPr lang="vi-VN" sz="2400" dirty="0">
                <a:solidFill>
                  <a:srgbClr val="002060"/>
                </a:solidFill>
                <a:latin typeface="Calibri" panose="020F0502020204030204" pitchFamily="34" charset="0"/>
                <a:cs typeface="Calibri" panose="020F0502020204030204" pitchFamily="34" charset="0"/>
              </a:rPr>
              <a:t> xem </a:t>
            </a:r>
            <a:r>
              <a:rPr lang="vi-VN" sz="2400" dirty="0" err="1">
                <a:solidFill>
                  <a:srgbClr val="002060"/>
                </a:solidFill>
                <a:latin typeface="Calibri" panose="020F0502020204030204" pitchFamily="34" charset="0"/>
                <a:cs typeface="Calibri" panose="020F0502020204030204" pitchFamily="34" charset="0"/>
              </a:rPr>
              <a:t>phép</a:t>
            </a:r>
            <a:r>
              <a:rPr lang="vi-VN" sz="2400" dirty="0">
                <a:solidFill>
                  <a:srgbClr val="002060"/>
                </a:solidFill>
                <a:latin typeface="Calibri" panose="020F0502020204030204" pitchFamily="34" charset="0"/>
                <a:cs typeface="Calibri" panose="020F0502020204030204" pitchFamily="34" charset="0"/>
              </a:rPr>
              <a:t> chia trên </a:t>
            </a:r>
            <a:r>
              <a:rPr lang="vi-VN" sz="2400" dirty="0" err="1">
                <a:solidFill>
                  <a:srgbClr val="002060"/>
                </a:solidFill>
                <a:latin typeface="Calibri" panose="020F0502020204030204" pitchFamily="34" charset="0"/>
                <a:cs typeface="Calibri" panose="020F0502020204030204" pitchFamily="34" charset="0"/>
              </a:rPr>
              <a:t>đúng</a:t>
            </a:r>
            <a:r>
              <a:rPr lang="vi-VN" sz="2400" dirty="0">
                <a:solidFill>
                  <a:srgbClr val="002060"/>
                </a:solidFill>
                <a:latin typeface="Calibri" panose="020F0502020204030204" pitchFamily="34" charset="0"/>
                <a:cs typeface="Calibri" panose="020F0502020204030204" pitchFamily="34" charset="0"/>
              </a:rPr>
              <a:t> hay sai.</a:t>
            </a:r>
          </a:p>
        </p:txBody>
      </p:sp>
      <p:pic>
        <p:nvPicPr>
          <p:cNvPr id="10" name="Picture 2" descr="Cartoon cute bee showing Victory hand sign 2785118 Vector Art at Vecteezy">
            <a:extLst>
              <a:ext uri="{FF2B5EF4-FFF2-40B4-BE49-F238E27FC236}">
                <a16:creationId xmlns:a16="http://schemas.microsoft.com/office/drawing/2014/main" id="{146694DF-7ACC-45B1-166C-3ABED494F63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96" b="93542" l="9943" r="89986">
                        <a14:foregroundMark x1="30758" y1="29531" x2="35694" y2="44010"/>
                        <a14:foregroundMark x1="36910" y1="28906" x2="42704" y2="34896"/>
                        <a14:foregroundMark x1="35694" y1="25573" x2="40844" y2="30677"/>
                        <a14:foregroundMark x1="57010" y1="28646" x2="59156" y2="41354"/>
                        <a14:foregroundMark x1="59800" y1="26875" x2="67096" y2="29531"/>
                        <a14:foregroundMark x1="53648" y1="30885" x2="69886" y2="40677"/>
                        <a14:foregroundMark x1="60372" y1="28438" x2="60372" y2="28438"/>
                        <a14:foregroundMark x1="59156" y1="27344" x2="61946" y2="31354"/>
                        <a14:foregroundMark x1="28040" y1="7552" x2="32618" y2="8438"/>
                        <a14:foregroundMark x1="64664" y1="4896" x2="61016" y2="6198"/>
                        <a14:foregroundMark x1="47568" y1="93542" x2="47854" y2="90208"/>
                      </a14:backgroundRemoval>
                    </a14:imgEffect>
                  </a14:imgLayer>
                </a14:imgProps>
              </a:ext>
              <a:ext uri="{28A0092B-C50C-407E-A947-70E740481C1C}">
                <a14:useLocalDpi xmlns:a14="http://schemas.microsoft.com/office/drawing/2010/main" val="0"/>
              </a:ext>
            </a:extLst>
          </a:blip>
          <a:srcRect/>
          <a:stretch>
            <a:fillRect/>
          </a:stretch>
        </p:blipFill>
        <p:spPr bwMode="auto">
          <a:xfrm>
            <a:off x="828689" y="3626963"/>
            <a:ext cx="961007" cy="13199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B21F223-A7F6-3D47-09B1-C34A15163899}"/>
              </a:ext>
            </a:extLst>
          </p:cNvPr>
          <p:cNvSpPr/>
          <p:nvPr/>
        </p:nvSpPr>
        <p:spPr>
          <a:xfrm>
            <a:off x="3888549" y="3570313"/>
            <a:ext cx="2683607" cy="84966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rPr>
              <a:t>16 x 4 + 1 = 65</a:t>
            </a:r>
          </a:p>
          <a:p>
            <a:pPr algn="ctr"/>
            <a:r>
              <a:rPr lang="en-US" sz="2000" dirty="0">
                <a:solidFill>
                  <a:sysClr val="windowText" lastClr="000000"/>
                </a:solidFill>
                <a:sym typeface="Wingdings" panose="05000000000000000000" pitchFamily="2" charset="2"/>
              </a:rPr>
              <a:t> </a:t>
            </a:r>
            <a:r>
              <a:rPr lang="en-US" sz="2000" dirty="0" err="1">
                <a:solidFill>
                  <a:sysClr val="windowText" lastClr="000000"/>
                </a:solidFill>
              </a:rPr>
              <a:t>Phép</a:t>
            </a:r>
            <a:r>
              <a:rPr lang="en-US" sz="2000" dirty="0">
                <a:solidFill>
                  <a:sysClr val="windowText" lastClr="000000"/>
                </a:solidFill>
              </a:rPr>
              <a:t> chia </a:t>
            </a:r>
            <a:r>
              <a:rPr lang="en-US" sz="2000" dirty="0" err="1">
                <a:solidFill>
                  <a:sysClr val="windowText" lastClr="000000"/>
                </a:solidFill>
              </a:rPr>
              <a:t>này</a:t>
            </a:r>
            <a:r>
              <a:rPr lang="en-US" sz="2000" dirty="0">
                <a:solidFill>
                  <a:sysClr val="windowText" lastClr="000000"/>
                </a:solidFill>
              </a:rPr>
              <a:t> </a:t>
            </a:r>
            <a:r>
              <a:rPr lang="en-US" sz="2000" dirty="0" err="1">
                <a:solidFill>
                  <a:sysClr val="windowText" lastClr="000000"/>
                </a:solidFill>
              </a:rPr>
              <a:t>sai</a:t>
            </a:r>
            <a:endParaRPr lang="en-US" sz="2000" dirty="0">
              <a:solidFill>
                <a:sysClr val="windowText" lastClr="000000"/>
              </a:solidFill>
            </a:endParaRPr>
          </a:p>
        </p:txBody>
      </p:sp>
    </p:spTree>
    <p:extLst>
      <p:ext uri="{BB962C8B-B14F-4D97-AF65-F5344CB8AC3E}">
        <p14:creationId xmlns:p14="http://schemas.microsoft.com/office/powerpoint/2010/main" val="15191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9"/>
                                        </p:tgtEl>
                                        <p:attrNameLst>
                                          <p:attrName>style.visibility</p:attrName>
                                        </p:attrNameLst>
                                      </p:cBhvr>
                                      <p:to>
                                        <p:strVal val="hidden"/>
                                      </p:to>
                                    </p:set>
                                  </p:childTnLst>
                                </p:cTn>
                              </p:par>
                              <p:par>
                                <p:cTn id="42" presetID="53" presetClass="entr" presetSubtype="16"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subTnLst>
                                    <p:audio>
                                      <p:cMediaNode>
                                        <p:cTn display="0" masterRel="sameClick">
                                          <p:stCondLst>
                                            <p:cond evt="begin" delay="0">
                                              <p:tn val="42"/>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9" grpId="0" animBg="1"/>
      <p:bldP spid="9" grpId="1"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48BC6736-ACA0-486F-A43C-DFD607F61028}"/>
              </a:ext>
            </a:extLst>
          </p:cNvPr>
          <p:cNvSpPr/>
          <p:nvPr/>
        </p:nvSpPr>
        <p:spPr>
          <a:xfrm>
            <a:off x="153028" y="198091"/>
            <a:ext cx="4853312" cy="3852914"/>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EF4A7C7-5A3D-413A-80DA-65F1DEB790B8}"/>
              </a:ext>
            </a:extLst>
          </p:cNvPr>
          <p:cNvSpPr txBox="1"/>
          <p:nvPr/>
        </p:nvSpPr>
        <p:spPr>
          <a:xfrm>
            <a:off x="246829" y="198091"/>
            <a:ext cx="2124729" cy="584775"/>
          </a:xfrm>
          <a:prstGeom prst="rect">
            <a:avLst/>
          </a:prstGeom>
          <a:noFill/>
        </p:spPr>
        <p:txBody>
          <a:bodyPr wrap="square" rtlCol="0">
            <a:spAutoFit/>
          </a:bodyPr>
          <a:lstStyle/>
          <a:p>
            <a:r>
              <a:rPr lang="en-US" sz="3200" b="1" dirty="0">
                <a:solidFill>
                  <a:srgbClr val="FF0000"/>
                </a:solidFill>
                <a:latin typeface="UTM Duepuntozero" panose="02040603050506020204" pitchFamily="18" charset="0"/>
              </a:rPr>
              <a:t>KHÁM PHÁ</a:t>
            </a:r>
          </a:p>
        </p:txBody>
      </p:sp>
      <p:pic>
        <p:nvPicPr>
          <p:cNvPr id="4" name="Picture 2" descr="Cute bee blue vector free download">
            <a:extLst>
              <a:ext uri="{FF2B5EF4-FFF2-40B4-BE49-F238E27FC236}">
                <a16:creationId xmlns:a16="http://schemas.microsoft.com/office/drawing/2014/main" id="{E4F724DC-D0CB-C5A4-A16E-321C057915A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447" b="91312" l="4200" r="93400">
                        <a14:foregroundMark x1="5400" y1="26241" x2="7800" y2="37057"/>
                        <a14:foregroundMark x1="38800" y1="29255" x2="47000" y2="51596"/>
                        <a14:foregroundMark x1="40000" y1="26950" x2="46200" y2="40248"/>
                        <a14:foregroundMark x1="51200" y1="7624" x2="57800" y2="8511"/>
                        <a14:foregroundMark x1="88200" y1="39716" x2="93400" y2="44681"/>
                        <a14:foregroundMark x1="93200" y1="64894" x2="93200" y2="65071"/>
                        <a14:foregroundMark x1="93200" y1="65071" x2="93200" y2="65071"/>
                        <a14:foregroundMark x1="42800" y1="91489" x2="48800" y2="89539"/>
                        <a14:foregroundMark x1="4200" y1="33333" x2="6600" y2="365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4230" y="814545"/>
            <a:ext cx="1284940" cy="14495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8BC72BA-74F5-BBF9-89A6-F66756F7D593}"/>
              </a:ext>
            </a:extLst>
          </p:cNvPr>
          <p:cNvSpPr txBox="1"/>
          <p:nvPr/>
        </p:nvSpPr>
        <p:spPr>
          <a:xfrm>
            <a:off x="1982629" y="1595355"/>
            <a:ext cx="5850158" cy="584775"/>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Đối với phép chia có dư :</a:t>
            </a:r>
            <a:endParaRPr lang="en-US" sz="32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734D272-5740-A798-C358-DA816F4F42D9}"/>
              </a:ext>
            </a:extLst>
          </p:cNvPr>
          <p:cNvSpPr txBox="1"/>
          <p:nvPr/>
        </p:nvSpPr>
        <p:spPr>
          <a:xfrm>
            <a:off x="1824230" y="2211809"/>
            <a:ext cx="5850158" cy="584775"/>
          </a:xfrm>
          <a:prstGeom prst="rect">
            <a:avLst/>
          </a:prstGeom>
          <a:noFill/>
        </p:spPr>
        <p:txBody>
          <a:bodyPr wrap="square" rtlCol="0">
            <a:spAutoFit/>
          </a:bodyPr>
          <a:lstStyle/>
          <a:p>
            <a:pPr algn="ctr"/>
            <a:r>
              <a:rPr lang="vi-VN" sz="3200" b="1">
                <a:solidFill>
                  <a:srgbClr val="FF0000"/>
                </a:solidFill>
                <a:latin typeface="Calibri" panose="020F0502020204030204" pitchFamily="34" charset="0"/>
                <a:cs typeface="Calibri" panose="020F0502020204030204" pitchFamily="34" charset="0"/>
              </a:rPr>
              <a:t>- Số dư luôn bé hơn số chia</a:t>
            </a:r>
            <a:endParaRPr lang="en-US" sz="3200" b="1" dirty="0">
              <a:solidFill>
                <a:srgbClr val="FF000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D1CF875-C909-114E-1565-6B617A3A0BDB}"/>
              </a:ext>
            </a:extLst>
          </p:cNvPr>
          <p:cNvSpPr txBox="1"/>
          <p:nvPr/>
        </p:nvSpPr>
        <p:spPr>
          <a:xfrm>
            <a:off x="1264159" y="2731096"/>
            <a:ext cx="6835901" cy="584775"/>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 Số bị chia = Thương x Số chia + Số dư</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552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99220" y="-212651"/>
            <a:ext cx="9537251" cy="5356152"/>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0">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ectangle: Rounded Corners 36">
            <a:extLst>
              <a:ext uri="{FF2B5EF4-FFF2-40B4-BE49-F238E27FC236}">
                <a16:creationId xmlns:a16="http://schemas.microsoft.com/office/drawing/2014/main" id="{B081F3EB-68D1-4C92-82AD-CB7D32D809BC}"/>
              </a:ext>
            </a:extLst>
          </p:cNvPr>
          <p:cNvSpPr/>
          <p:nvPr/>
        </p:nvSpPr>
        <p:spPr>
          <a:xfrm>
            <a:off x="2897515" y="2771319"/>
            <a:ext cx="3438177" cy="1583427"/>
          </a:xfrm>
          <a:prstGeom prst="roundRect">
            <a:avLst/>
          </a:prstGeom>
          <a:solidFill>
            <a:srgbClr val="6D1C18"/>
          </a:solidFill>
          <a:ln>
            <a:solidFill>
              <a:srgbClr val="6D1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2"/>
                </a:solidFill>
                <a:latin typeface="#9Slide07 IcielLa Chic Pro Shad" panose="02000506090000020004" pitchFamily="2" charset="0"/>
              </a:rPr>
              <a:t>CỦNG CỐ</a:t>
            </a:r>
          </a:p>
        </p:txBody>
      </p:sp>
    </p:spTree>
    <p:extLst>
      <p:ext uri="{BB962C8B-B14F-4D97-AF65-F5344CB8AC3E}">
        <p14:creationId xmlns:p14="http://schemas.microsoft.com/office/powerpoint/2010/main" val="1160521048"/>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 y="-189215"/>
            <a:ext cx="9183733" cy="5332716"/>
            <a:chOff x="-1" y="-189215"/>
            <a:chExt cx="9183733" cy="5332716"/>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4460565" y="380762"/>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7"/>
            <a:srcRect l="16242" t="57679" r="48162" b="17089"/>
            <a:stretch/>
          </p:blipFill>
          <p:spPr>
            <a:xfrm>
              <a:off x="5006340" y="2589444"/>
              <a:ext cx="4137660" cy="1936505"/>
            </a:xfrm>
            <a:prstGeom prst="rect">
              <a:avLst/>
            </a:prstGeom>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1">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1">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1">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47">
            <a:extLst>
              <a:ext uri="{FF2B5EF4-FFF2-40B4-BE49-F238E27FC236}">
                <a16:creationId xmlns:a16="http://schemas.microsoft.com/office/drawing/2014/main" id="{48BC6736-ACA0-486F-A43C-DFD607F61028}"/>
              </a:ext>
            </a:extLst>
          </p:cNvPr>
          <p:cNvSpPr/>
          <p:nvPr/>
        </p:nvSpPr>
        <p:spPr>
          <a:xfrm>
            <a:off x="153028" y="198091"/>
            <a:ext cx="4853312" cy="3852914"/>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C3197AB5-F0C6-E1FD-4868-D8983A0F2542}"/>
              </a:ext>
            </a:extLst>
          </p:cNvPr>
          <p:cNvSpPr/>
          <p:nvPr/>
        </p:nvSpPr>
        <p:spPr>
          <a:xfrm>
            <a:off x="271867" y="1164470"/>
            <a:ext cx="4572663" cy="840219"/>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ysClr val="windowText" lastClr="000000"/>
                </a:solidFill>
              </a:rPr>
              <a:t>39 : 3 = ?</a:t>
            </a:r>
          </a:p>
        </p:txBody>
      </p:sp>
      <p:sp>
        <p:nvSpPr>
          <p:cNvPr id="3" name="Rectangle: Rounded Corners 2">
            <a:extLst>
              <a:ext uri="{FF2B5EF4-FFF2-40B4-BE49-F238E27FC236}">
                <a16:creationId xmlns:a16="http://schemas.microsoft.com/office/drawing/2014/main" id="{C00F970B-7210-2F5D-AF59-322BAAC62268}"/>
              </a:ext>
            </a:extLst>
          </p:cNvPr>
          <p:cNvSpPr/>
          <p:nvPr/>
        </p:nvSpPr>
        <p:spPr>
          <a:xfrm>
            <a:off x="441577" y="2270716"/>
            <a:ext cx="4276216" cy="652665"/>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ysClr val="windowText" lastClr="000000"/>
                </a:solidFill>
                <a:latin typeface="Calibri" panose="020F0502020204030204" pitchFamily="34" charset="0"/>
                <a:cs typeface="Calibri" panose="020F0502020204030204" pitchFamily="34" charset="0"/>
              </a:rPr>
              <a:t>A. </a:t>
            </a:r>
            <a:r>
              <a:rPr lang="en-US" sz="3600" b="1" dirty="0">
                <a:solidFill>
                  <a:sysClr val="windowText" lastClr="000000"/>
                </a:solidFill>
                <a:latin typeface="Calibri" panose="020F0502020204030204" pitchFamily="34" charset="0"/>
                <a:cs typeface="Calibri" panose="020F0502020204030204" pitchFamily="34" charset="0"/>
              </a:rPr>
              <a:t>13</a:t>
            </a:r>
          </a:p>
        </p:txBody>
      </p:sp>
      <p:sp>
        <p:nvSpPr>
          <p:cNvPr id="5" name="Rectangle: Rounded Corners 4">
            <a:extLst>
              <a:ext uri="{FF2B5EF4-FFF2-40B4-BE49-F238E27FC236}">
                <a16:creationId xmlns:a16="http://schemas.microsoft.com/office/drawing/2014/main" id="{02F215C4-14F2-6C78-1F18-2D8DEFD08192}"/>
              </a:ext>
            </a:extLst>
          </p:cNvPr>
          <p:cNvSpPr/>
          <p:nvPr/>
        </p:nvSpPr>
        <p:spPr>
          <a:xfrm>
            <a:off x="441576" y="3252196"/>
            <a:ext cx="4276216" cy="652665"/>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ysClr val="windowText" lastClr="000000"/>
                </a:solidFill>
                <a:latin typeface="Calibri" panose="020F0502020204030204" pitchFamily="34" charset="0"/>
                <a:cs typeface="Calibri" panose="020F0502020204030204" pitchFamily="34" charset="0"/>
              </a:rPr>
              <a:t>B.</a:t>
            </a:r>
            <a:r>
              <a:rPr lang="en-US" sz="3600" b="1" dirty="0">
                <a:solidFill>
                  <a:sysClr val="windowText" lastClr="000000"/>
                </a:solidFill>
                <a:latin typeface="Calibri" panose="020F0502020204030204" pitchFamily="34" charset="0"/>
                <a:cs typeface="Calibri" panose="020F0502020204030204" pitchFamily="34" charset="0"/>
              </a:rPr>
              <a:t> 16</a:t>
            </a:r>
          </a:p>
        </p:txBody>
      </p:sp>
      <p:sp>
        <p:nvSpPr>
          <p:cNvPr id="7" name="Rectangle: Rounded Corners 6">
            <a:extLst>
              <a:ext uri="{FF2B5EF4-FFF2-40B4-BE49-F238E27FC236}">
                <a16:creationId xmlns:a16="http://schemas.microsoft.com/office/drawing/2014/main" id="{4D46A9DD-CDB1-22FE-21C1-E5674FDA70A4}"/>
              </a:ext>
            </a:extLst>
          </p:cNvPr>
          <p:cNvSpPr/>
          <p:nvPr/>
        </p:nvSpPr>
        <p:spPr>
          <a:xfrm>
            <a:off x="441576" y="4233676"/>
            <a:ext cx="4276216" cy="652665"/>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ysClr val="windowText" lastClr="000000"/>
                </a:solidFill>
                <a:latin typeface="Calibri" panose="020F0502020204030204" pitchFamily="34" charset="0"/>
                <a:cs typeface="Calibri" panose="020F0502020204030204" pitchFamily="34" charset="0"/>
              </a:rPr>
              <a:t>C</a:t>
            </a:r>
            <a:r>
              <a:rPr lang="vi-VN" sz="3600" b="1" dirty="0">
                <a:solidFill>
                  <a:sysClr val="windowText" lastClr="000000"/>
                </a:solidFill>
                <a:latin typeface="Calibri" panose="020F0502020204030204" pitchFamily="34" charset="0"/>
                <a:cs typeface="Calibri" panose="020F0502020204030204" pitchFamily="34" charset="0"/>
              </a:rPr>
              <a:t>.</a:t>
            </a:r>
            <a:r>
              <a:rPr lang="en-US" sz="3600" b="1" dirty="0">
                <a:solidFill>
                  <a:sysClr val="windowText" lastClr="000000"/>
                </a:solidFill>
                <a:latin typeface="Calibri" panose="020F0502020204030204" pitchFamily="34" charset="0"/>
                <a:cs typeface="Calibri" panose="020F0502020204030204" pitchFamily="34" charset="0"/>
              </a:rPr>
              <a:t> 23</a:t>
            </a:r>
          </a:p>
        </p:txBody>
      </p:sp>
      <p:sp>
        <p:nvSpPr>
          <p:cNvPr id="8" name="TextBox 7">
            <a:extLst>
              <a:ext uri="{FF2B5EF4-FFF2-40B4-BE49-F238E27FC236}">
                <a16:creationId xmlns:a16="http://schemas.microsoft.com/office/drawing/2014/main" id="{FC6753DC-C06B-D878-60F2-3418901F9C33}"/>
              </a:ext>
            </a:extLst>
          </p:cNvPr>
          <p:cNvSpPr txBox="1"/>
          <p:nvPr/>
        </p:nvSpPr>
        <p:spPr>
          <a:xfrm>
            <a:off x="424685" y="294591"/>
            <a:ext cx="4470963" cy="584775"/>
          </a:xfrm>
          <a:prstGeom prst="rect">
            <a:avLst/>
          </a:prstGeom>
          <a:noFill/>
        </p:spPr>
        <p:txBody>
          <a:bodyPr wrap="square" rtlCol="0">
            <a:spAutoFit/>
          </a:bodyPr>
          <a:lstStyle/>
          <a:p>
            <a:r>
              <a:rPr lang="en-US" sz="3200" b="1" dirty="0">
                <a:solidFill>
                  <a:srgbClr val="FF0000"/>
                </a:solidFill>
                <a:latin typeface="UTM Duepuntozero" panose="02040603050506020204" pitchFamily="18" charset="0"/>
              </a:rPr>
              <a:t>HÃY CHỌN ĐÁP ÁN  ĐÚNG.</a:t>
            </a:r>
          </a:p>
        </p:txBody>
      </p:sp>
    </p:spTree>
    <p:extLst>
      <p:ext uri="{BB962C8B-B14F-4D97-AF65-F5344CB8AC3E}">
        <p14:creationId xmlns:p14="http://schemas.microsoft.com/office/powerpoint/2010/main" val="159097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3"/>
                                        </p:tgtEl>
                                        <p:attrNameLst>
                                          <p:attrName>fillcolor</p:attrName>
                                        </p:attrNameLst>
                                      </p:cBhvr>
                                      <p:to>
                                        <a:srgbClr val="99FF66"/>
                                      </p:to>
                                    </p:animClr>
                                    <p:set>
                                      <p:cBhvr>
                                        <p:cTn id="18" dur="2000" fill="hold"/>
                                        <p:tgtEl>
                                          <p:spTgt spid="3"/>
                                        </p:tgtEl>
                                        <p:attrNameLst>
                                          <p:attrName>fill.type</p:attrName>
                                        </p:attrNameLst>
                                      </p:cBhvr>
                                      <p:to>
                                        <p:strVal val="solid"/>
                                      </p:to>
                                    </p:set>
                                    <p:set>
                                      <p:cBhvr>
                                        <p:cTn id="19" dur="2000" fill="hold"/>
                                        <p:tgtEl>
                                          <p:spTgt spid="3"/>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 y="-189215"/>
            <a:ext cx="9183733" cy="5332716"/>
            <a:chOff x="-1" y="-189215"/>
            <a:chExt cx="9183733" cy="5332716"/>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4460565" y="380762"/>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7"/>
            <a:srcRect l="16242" t="57679" r="48162" b="17089"/>
            <a:stretch/>
          </p:blipFill>
          <p:spPr>
            <a:xfrm>
              <a:off x="5006340" y="2589444"/>
              <a:ext cx="4137660" cy="1936505"/>
            </a:xfrm>
            <a:prstGeom prst="rect">
              <a:avLst/>
            </a:prstGeom>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1">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1">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1">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47">
            <a:extLst>
              <a:ext uri="{FF2B5EF4-FFF2-40B4-BE49-F238E27FC236}">
                <a16:creationId xmlns:a16="http://schemas.microsoft.com/office/drawing/2014/main" id="{48BC6736-ACA0-486F-A43C-DFD607F61028}"/>
              </a:ext>
            </a:extLst>
          </p:cNvPr>
          <p:cNvSpPr/>
          <p:nvPr/>
        </p:nvSpPr>
        <p:spPr>
          <a:xfrm>
            <a:off x="153028" y="198091"/>
            <a:ext cx="4853312" cy="3852914"/>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C3197AB5-F0C6-E1FD-4868-D8983A0F2542}"/>
              </a:ext>
            </a:extLst>
          </p:cNvPr>
          <p:cNvSpPr/>
          <p:nvPr/>
        </p:nvSpPr>
        <p:spPr>
          <a:xfrm>
            <a:off x="271867" y="1164470"/>
            <a:ext cx="4572663" cy="840219"/>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ysClr val="windowText" lastClr="000000"/>
                </a:solidFill>
              </a:rPr>
              <a:t>52 : 4 = ?</a:t>
            </a:r>
          </a:p>
        </p:txBody>
      </p:sp>
      <p:sp>
        <p:nvSpPr>
          <p:cNvPr id="3" name="Rectangle: Rounded Corners 2">
            <a:extLst>
              <a:ext uri="{FF2B5EF4-FFF2-40B4-BE49-F238E27FC236}">
                <a16:creationId xmlns:a16="http://schemas.microsoft.com/office/drawing/2014/main" id="{C00F970B-7210-2F5D-AF59-322BAAC62268}"/>
              </a:ext>
            </a:extLst>
          </p:cNvPr>
          <p:cNvSpPr/>
          <p:nvPr/>
        </p:nvSpPr>
        <p:spPr>
          <a:xfrm>
            <a:off x="441575" y="4156020"/>
            <a:ext cx="4276216" cy="652665"/>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ysClr val="windowText" lastClr="000000"/>
                </a:solidFill>
                <a:latin typeface="Calibri" panose="020F0502020204030204" pitchFamily="34" charset="0"/>
                <a:cs typeface="Calibri" panose="020F0502020204030204" pitchFamily="34" charset="0"/>
              </a:rPr>
              <a:t>C</a:t>
            </a:r>
            <a:r>
              <a:rPr lang="vi-VN" sz="3600" b="1" dirty="0">
                <a:solidFill>
                  <a:sysClr val="windowText" lastClr="000000"/>
                </a:solidFill>
                <a:latin typeface="Calibri" panose="020F0502020204030204" pitchFamily="34" charset="0"/>
                <a:cs typeface="Calibri" panose="020F0502020204030204" pitchFamily="34" charset="0"/>
              </a:rPr>
              <a:t>. </a:t>
            </a:r>
            <a:r>
              <a:rPr lang="en-US" sz="3600" b="1" dirty="0">
                <a:solidFill>
                  <a:sysClr val="windowText" lastClr="000000"/>
                </a:solidFill>
                <a:latin typeface="Calibri" panose="020F0502020204030204" pitchFamily="34" charset="0"/>
                <a:cs typeface="Calibri" panose="020F0502020204030204" pitchFamily="34" charset="0"/>
              </a:rPr>
              <a:t>13</a:t>
            </a:r>
          </a:p>
        </p:txBody>
      </p:sp>
      <p:sp>
        <p:nvSpPr>
          <p:cNvPr id="5" name="Rectangle: Rounded Corners 4">
            <a:extLst>
              <a:ext uri="{FF2B5EF4-FFF2-40B4-BE49-F238E27FC236}">
                <a16:creationId xmlns:a16="http://schemas.microsoft.com/office/drawing/2014/main" id="{02F215C4-14F2-6C78-1F18-2D8DEFD08192}"/>
              </a:ext>
            </a:extLst>
          </p:cNvPr>
          <p:cNvSpPr/>
          <p:nvPr/>
        </p:nvSpPr>
        <p:spPr>
          <a:xfrm>
            <a:off x="441576" y="3252196"/>
            <a:ext cx="4276216" cy="652665"/>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ysClr val="windowText" lastClr="000000"/>
                </a:solidFill>
                <a:latin typeface="Calibri" panose="020F0502020204030204" pitchFamily="34" charset="0"/>
                <a:cs typeface="Calibri" panose="020F0502020204030204" pitchFamily="34" charset="0"/>
              </a:rPr>
              <a:t>B.</a:t>
            </a:r>
            <a:r>
              <a:rPr lang="en-US" sz="3600" b="1" dirty="0">
                <a:solidFill>
                  <a:sysClr val="windowText" lastClr="000000"/>
                </a:solidFill>
                <a:latin typeface="Calibri" panose="020F0502020204030204" pitchFamily="34" charset="0"/>
                <a:cs typeface="Calibri" panose="020F0502020204030204" pitchFamily="34" charset="0"/>
              </a:rPr>
              <a:t> 12</a:t>
            </a:r>
          </a:p>
        </p:txBody>
      </p:sp>
      <p:sp>
        <p:nvSpPr>
          <p:cNvPr id="7" name="Rectangle: Rounded Corners 6">
            <a:extLst>
              <a:ext uri="{FF2B5EF4-FFF2-40B4-BE49-F238E27FC236}">
                <a16:creationId xmlns:a16="http://schemas.microsoft.com/office/drawing/2014/main" id="{4D46A9DD-CDB1-22FE-21C1-E5674FDA70A4}"/>
              </a:ext>
            </a:extLst>
          </p:cNvPr>
          <p:cNvSpPr/>
          <p:nvPr/>
        </p:nvSpPr>
        <p:spPr>
          <a:xfrm>
            <a:off x="441576" y="2348372"/>
            <a:ext cx="4276216" cy="652665"/>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ysClr val="windowText" lastClr="000000"/>
                </a:solidFill>
                <a:latin typeface="Calibri" panose="020F0502020204030204" pitchFamily="34" charset="0"/>
                <a:cs typeface="Calibri" panose="020F0502020204030204" pitchFamily="34" charset="0"/>
              </a:rPr>
              <a:t>A</a:t>
            </a:r>
            <a:r>
              <a:rPr lang="vi-VN" sz="3600" b="1" dirty="0">
                <a:solidFill>
                  <a:sysClr val="windowText" lastClr="000000"/>
                </a:solidFill>
                <a:latin typeface="Calibri" panose="020F0502020204030204" pitchFamily="34" charset="0"/>
                <a:cs typeface="Calibri" panose="020F0502020204030204" pitchFamily="34" charset="0"/>
              </a:rPr>
              <a:t>.</a:t>
            </a:r>
            <a:r>
              <a:rPr lang="en-US" sz="3600" b="1" dirty="0">
                <a:solidFill>
                  <a:sysClr val="windowText" lastClr="000000"/>
                </a:solidFill>
                <a:latin typeface="Calibri" panose="020F0502020204030204" pitchFamily="34" charset="0"/>
                <a:cs typeface="Calibri" panose="020F0502020204030204" pitchFamily="34" charset="0"/>
              </a:rPr>
              <a:t> 11</a:t>
            </a:r>
          </a:p>
        </p:txBody>
      </p:sp>
      <p:sp>
        <p:nvSpPr>
          <p:cNvPr id="8" name="TextBox 7">
            <a:extLst>
              <a:ext uri="{FF2B5EF4-FFF2-40B4-BE49-F238E27FC236}">
                <a16:creationId xmlns:a16="http://schemas.microsoft.com/office/drawing/2014/main" id="{FC6753DC-C06B-D878-60F2-3418901F9C33}"/>
              </a:ext>
            </a:extLst>
          </p:cNvPr>
          <p:cNvSpPr txBox="1"/>
          <p:nvPr/>
        </p:nvSpPr>
        <p:spPr>
          <a:xfrm>
            <a:off x="424685" y="294591"/>
            <a:ext cx="4470963" cy="584775"/>
          </a:xfrm>
          <a:prstGeom prst="rect">
            <a:avLst/>
          </a:prstGeom>
          <a:noFill/>
        </p:spPr>
        <p:txBody>
          <a:bodyPr wrap="square" rtlCol="0">
            <a:spAutoFit/>
          </a:bodyPr>
          <a:lstStyle/>
          <a:p>
            <a:r>
              <a:rPr lang="en-US" sz="3200" b="1" dirty="0">
                <a:solidFill>
                  <a:srgbClr val="FF0000"/>
                </a:solidFill>
                <a:latin typeface="UTM Duepuntozero" panose="02040603050506020204" pitchFamily="18" charset="0"/>
              </a:rPr>
              <a:t>HÃY CHỌN ĐÁP ÁN  ĐÚNG.</a:t>
            </a:r>
          </a:p>
        </p:txBody>
      </p:sp>
    </p:spTree>
    <p:extLst>
      <p:ext uri="{BB962C8B-B14F-4D97-AF65-F5344CB8AC3E}">
        <p14:creationId xmlns:p14="http://schemas.microsoft.com/office/powerpoint/2010/main" val="393025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3"/>
                                        </p:tgtEl>
                                        <p:attrNameLst>
                                          <p:attrName>fillcolor</p:attrName>
                                        </p:attrNameLst>
                                      </p:cBhvr>
                                      <p:to>
                                        <a:srgbClr val="99FF66"/>
                                      </p:to>
                                    </p:animClr>
                                    <p:set>
                                      <p:cBhvr>
                                        <p:cTn id="18" dur="2000" fill="hold"/>
                                        <p:tgtEl>
                                          <p:spTgt spid="3"/>
                                        </p:tgtEl>
                                        <p:attrNameLst>
                                          <p:attrName>fill.type</p:attrName>
                                        </p:attrNameLst>
                                      </p:cBhvr>
                                      <p:to>
                                        <p:strVal val="solid"/>
                                      </p:to>
                                    </p:set>
                                    <p:set>
                                      <p:cBhvr>
                                        <p:cTn id="19" dur="2000" fill="hold"/>
                                        <p:tgtEl>
                                          <p:spTgt spid="3"/>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 y="-189215"/>
            <a:ext cx="9183733" cy="5332716"/>
            <a:chOff x="-1" y="-189215"/>
            <a:chExt cx="9183733" cy="5332716"/>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4460565" y="380762"/>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7"/>
            <a:srcRect l="16242" t="57679" r="48162" b="17089"/>
            <a:stretch/>
          </p:blipFill>
          <p:spPr>
            <a:xfrm>
              <a:off x="5006340" y="2589444"/>
              <a:ext cx="4137660" cy="1936505"/>
            </a:xfrm>
            <a:prstGeom prst="rect">
              <a:avLst/>
            </a:prstGeom>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1">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1">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1">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47">
            <a:extLst>
              <a:ext uri="{FF2B5EF4-FFF2-40B4-BE49-F238E27FC236}">
                <a16:creationId xmlns:a16="http://schemas.microsoft.com/office/drawing/2014/main" id="{48BC6736-ACA0-486F-A43C-DFD607F61028}"/>
              </a:ext>
            </a:extLst>
          </p:cNvPr>
          <p:cNvSpPr/>
          <p:nvPr/>
        </p:nvSpPr>
        <p:spPr>
          <a:xfrm>
            <a:off x="153028" y="198091"/>
            <a:ext cx="4853312" cy="3852914"/>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C3197AB5-F0C6-E1FD-4868-D8983A0F2542}"/>
              </a:ext>
            </a:extLst>
          </p:cNvPr>
          <p:cNvSpPr/>
          <p:nvPr/>
        </p:nvSpPr>
        <p:spPr>
          <a:xfrm>
            <a:off x="271867" y="1164470"/>
            <a:ext cx="4572663" cy="840219"/>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ysClr val="windowText" lastClr="000000"/>
                </a:solidFill>
              </a:rPr>
              <a:t>68 : 6 = ?</a:t>
            </a:r>
          </a:p>
        </p:txBody>
      </p:sp>
      <p:sp>
        <p:nvSpPr>
          <p:cNvPr id="3" name="Rectangle: Rounded Corners 2">
            <a:extLst>
              <a:ext uri="{FF2B5EF4-FFF2-40B4-BE49-F238E27FC236}">
                <a16:creationId xmlns:a16="http://schemas.microsoft.com/office/drawing/2014/main" id="{C00F970B-7210-2F5D-AF59-322BAAC62268}"/>
              </a:ext>
            </a:extLst>
          </p:cNvPr>
          <p:cNvSpPr/>
          <p:nvPr/>
        </p:nvSpPr>
        <p:spPr>
          <a:xfrm>
            <a:off x="441576" y="3286141"/>
            <a:ext cx="4276216" cy="652665"/>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ysClr val="windowText" lastClr="000000"/>
                </a:solidFill>
                <a:latin typeface="Calibri" panose="020F0502020204030204" pitchFamily="34" charset="0"/>
                <a:cs typeface="Calibri" panose="020F0502020204030204" pitchFamily="34" charset="0"/>
              </a:rPr>
              <a:t>B</a:t>
            </a:r>
            <a:r>
              <a:rPr lang="vi-VN" sz="3600" b="1" dirty="0">
                <a:solidFill>
                  <a:sysClr val="windowText" lastClr="000000"/>
                </a:solidFill>
                <a:latin typeface="Calibri" panose="020F0502020204030204" pitchFamily="34" charset="0"/>
                <a:cs typeface="Calibri" panose="020F0502020204030204" pitchFamily="34" charset="0"/>
              </a:rPr>
              <a:t>. </a:t>
            </a:r>
            <a:r>
              <a:rPr lang="en-US" sz="3600" b="1" dirty="0">
                <a:solidFill>
                  <a:sysClr val="windowText" lastClr="000000"/>
                </a:solidFill>
                <a:latin typeface="Calibri" panose="020F0502020204030204" pitchFamily="34" charset="0"/>
                <a:cs typeface="Calibri" panose="020F0502020204030204" pitchFamily="34" charset="0"/>
              </a:rPr>
              <a:t>11 (</a:t>
            </a:r>
            <a:r>
              <a:rPr lang="en-US" sz="3600" b="1" dirty="0" err="1">
                <a:solidFill>
                  <a:sysClr val="windowText" lastClr="000000"/>
                </a:solidFill>
                <a:latin typeface="Calibri" panose="020F0502020204030204" pitchFamily="34" charset="0"/>
                <a:cs typeface="Calibri" panose="020F0502020204030204" pitchFamily="34" charset="0"/>
              </a:rPr>
              <a:t>dư</a:t>
            </a:r>
            <a:r>
              <a:rPr lang="en-US" sz="3600" b="1" dirty="0">
                <a:solidFill>
                  <a:sysClr val="windowText" lastClr="000000"/>
                </a:solidFill>
                <a:latin typeface="Calibri" panose="020F0502020204030204" pitchFamily="34" charset="0"/>
                <a:cs typeface="Calibri" panose="020F0502020204030204" pitchFamily="34" charset="0"/>
              </a:rPr>
              <a:t> 2)</a:t>
            </a:r>
          </a:p>
        </p:txBody>
      </p:sp>
      <p:sp>
        <p:nvSpPr>
          <p:cNvPr id="5" name="Rectangle: Rounded Corners 4">
            <a:extLst>
              <a:ext uri="{FF2B5EF4-FFF2-40B4-BE49-F238E27FC236}">
                <a16:creationId xmlns:a16="http://schemas.microsoft.com/office/drawing/2014/main" id="{02F215C4-14F2-6C78-1F18-2D8DEFD08192}"/>
              </a:ext>
            </a:extLst>
          </p:cNvPr>
          <p:cNvSpPr/>
          <p:nvPr/>
        </p:nvSpPr>
        <p:spPr>
          <a:xfrm>
            <a:off x="441576" y="4160148"/>
            <a:ext cx="4276216" cy="652665"/>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ysClr val="windowText" lastClr="000000"/>
                </a:solidFill>
                <a:latin typeface="Calibri" panose="020F0502020204030204" pitchFamily="34" charset="0"/>
                <a:cs typeface="Calibri" panose="020F0502020204030204" pitchFamily="34" charset="0"/>
              </a:rPr>
              <a:t>C</a:t>
            </a:r>
            <a:r>
              <a:rPr lang="vi-VN" sz="3600" b="1" dirty="0">
                <a:solidFill>
                  <a:sysClr val="windowText" lastClr="000000"/>
                </a:solidFill>
                <a:latin typeface="Calibri" panose="020F0502020204030204" pitchFamily="34" charset="0"/>
                <a:cs typeface="Calibri" panose="020F0502020204030204" pitchFamily="34" charset="0"/>
              </a:rPr>
              <a:t>.</a:t>
            </a:r>
            <a:r>
              <a:rPr lang="en-US" sz="3600" b="1" dirty="0">
                <a:solidFill>
                  <a:sysClr val="windowText" lastClr="000000"/>
                </a:solidFill>
                <a:latin typeface="Calibri" panose="020F0502020204030204" pitchFamily="34" charset="0"/>
                <a:cs typeface="Calibri" panose="020F0502020204030204" pitchFamily="34" charset="0"/>
              </a:rPr>
              <a:t> 12 (</a:t>
            </a:r>
            <a:r>
              <a:rPr lang="en-US" sz="3600" b="1" dirty="0" err="1">
                <a:solidFill>
                  <a:sysClr val="windowText" lastClr="000000"/>
                </a:solidFill>
                <a:latin typeface="Calibri" panose="020F0502020204030204" pitchFamily="34" charset="0"/>
                <a:cs typeface="Calibri" panose="020F0502020204030204" pitchFamily="34" charset="0"/>
              </a:rPr>
              <a:t>dư</a:t>
            </a:r>
            <a:r>
              <a:rPr lang="en-US" sz="3600" b="1" dirty="0">
                <a:solidFill>
                  <a:sysClr val="windowText" lastClr="000000"/>
                </a:solidFill>
                <a:latin typeface="Calibri" panose="020F0502020204030204" pitchFamily="34" charset="0"/>
                <a:cs typeface="Calibri" panose="020F0502020204030204" pitchFamily="34" charset="0"/>
              </a:rPr>
              <a:t> 3)</a:t>
            </a:r>
          </a:p>
        </p:txBody>
      </p:sp>
      <p:sp>
        <p:nvSpPr>
          <p:cNvPr id="7" name="Rectangle: Rounded Corners 6">
            <a:extLst>
              <a:ext uri="{FF2B5EF4-FFF2-40B4-BE49-F238E27FC236}">
                <a16:creationId xmlns:a16="http://schemas.microsoft.com/office/drawing/2014/main" id="{4D46A9DD-CDB1-22FE-21C1-E5674FDA70A4}"/>
              </a:ext>
            </a:extLst>
          </p:cNvPr>
          <p:cNvSpPr/>
          <p:nvPr/>
        </p:nvSpPr>
        <p:spPr>
          <a:xfrm>
            <a:off x="441576" y="2348372"/>
            <a:ext cx="4276216" cy="652665"/>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ysClr val="windowText" lastClr="000000"/>
                </a:solidFill>
                <a:latin typeface="Calibri" panose="020F0502020204030204" pitchFamily="34" charset="0"/>
                <a:cs typeface="Calibri" panose="020F0502020204030204" pitchFamily="34" charset="0"/>
              </a:rPr>
              <a:t>A</a:t>
            </a:r>
            <a:r>
              <a:rPr lang="vi-VN" sz="3600" b="1" dirty="0">
                <a:solidFill>
                  <a:sysClr val="windowText" lastClr="000000"/>
                </a:solidFill>
                <a:latin typeface="Calibri" panose="020F0502020204030204" pitchFamily="34" charset="0"/>
                <a:cs typeface="Calibri" panose="020F0502020204030204" pitchFamily="34" charset="0"/>
              </a:rPr>
              <a:t>.</a:t>
            </a:r>
            <a:r>
              <a:rPr lang="en-US" sz="3600" b="1" dirty="0">
                <a:solidFill>
                  <a:sysClr val="windowText" lastClr="000000"/>
                </a:solidFill>
                <a:latin typeface="Calibri" panose="020F0502020204030204" pitchFamily="34" charset="0"/>
                <a:cs typeface="Calibri" panose="020F0502020204030204" pitchFamily="34" charset="0"/>
              </a:rPr>
              <a:t> 11 (</a:t>
            </a:r>
            <a:r>
              <a:rPr lang="en-US" sz="3600" b="1" dirty="0" err="1">
                <a:solidFill>
                  <a:sysClr val="windowText" lastClr="000000"/>
                </a:solidFill>
                <a:latin typeface="Calibri" panose="020F0502020204030204" pitchFamily="34" charset="0"/>
                <a:cs typeface="Calibri" panose="020F0502020204030204" pitchFamily="34" charset="0"/>
              </a:rPr>
              <a:t>dư</a:t>
            </a:r>
            <a:r>
              <a:rPr lang="en-US" sz="3600" b="1" dirty="0">
                <a:solidFill>
                  <a:sysClr val="windowText" lastClr="000000"/>
                </a:solidFill>
                <a:latin typeface="Calibri" panose="020F0502020204030204" pitchFamily="34" charset="0"/>
                <a:cs typeface="Calibri" panose="020F0502020204030204" pitchFamily="34" charset="0"/>
              </a:rPr>
              <a:t> 3)</a:t>
            </a:r>
          </a:p>
        </p:txBody>
      </p:sp>
      <p:sp>
        <p:nvSpPr>
          <p:cNvPr id="8" name="TextBox 7">
            <a:extLst>
              <a:ext uri="{FF2B5EF4-FFF2-40B4-BE49-F238E27FC236}">
                <a16:creationId xmlns:a16="http://schemas.microsoft.com/office/drawing/2014/main" id="{FC6753DC-C06B-D878-60F2-3418901F9C33}"/>
              </a:ext>
            </a:extLst>
          </p:cNvPr>
          <p:cNvSpPr txBox="1"/>
          <p:nvPr/>
        </p:nvSpPr>
        <p:spPr>
          <a:xfrm>
            <a:off x="424685" y="294591"/>
            <a:ext cx="4470963" cy="584775"/>
          </a:xfrm>
          <a:prstGeom prst="rect">
            <a:avLst/>
          </a:prstGeom>
          <a:noFill/>
        </p:spPr>
        <p:txBody>
          <a:bodyPr wrap="square" rtlCol="0">
            <a:spAutoFit/>
          </a:bodyPr>
          <a:lstStyle/>
          <a:p>
            <a:r>
              <a:rPr lang="en-US" sz="3200" b="1" dirty="0">
                <a:solidFill>
                  <a:srgbClr val="FF0000"/>
                </a:solidFill>
                <a:latin typeface="UTM Duepuntozero" panose="02040603050506020204" pitchFamily="18" charset="0"/>
              </a:rPr>
              <a:t>HÃY CHỌN ĐÁP ÁN  ĐÚNG.</a:t>
            </a:r>
          </a:p>
        </p:txBody>
      </p:sp>
    </p:spTree>
    <p:extLst>
      <p:ext uri="{BB962C8B-B14F-4D97-AF65-F5344CB8AC3E}">
        <p14:creationId xmlns:p14="http://schemas.microsoft.com/office/powerpoint/2010/main" val="126409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3"/>
                                        </p:tgtEl>
                                        <p:attrNameLst>
                                          <p:attrName>fillcolor</p:attrName>
                                        </p:attrNameLst>
                                      </p:cBhvr>
                                      <p:to>
                                        <a:srgbClr val="99FF66"/>
                                      </p:to>
                                    </p:animClr>
                                    <p:set>
                                      <p:cBhvr>
                                        <p:cTn id="18" dur="2000" fill="hold"/>
                                        <p:tgtEl>
                                          <p:spTgt spid="3"/>
                                        </p:tgtEl>
                                        <p:attrNameLst>
                                          <p:attrName>fill.type</p:attrName>
                                        </p:attrNameLst>
                                      </p:cBhvr>
                                      <p:to>
                                        <p:strVal val="solid"/>
                                      </p:to>
                                    </p:set>
                                    <p:set>
                                      <p:cBhvr>
                                        <p:cTn id="19" dur="2000" fill="hold"/>
                                        <p:tgtEl>
                                          <p:spTgt spid="3"/>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593" y="-165057"/>
            <a:ext cx="9183733" cy="5356152"/>
            <a:chOff x="-1" y="-212651"/>
            <a:chExt cx="9183733" cy="5356152"/>
          </a:xfrm>
        </p:grpSpPr>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5900840" y="538749"/>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16"/>
            <a:srcRect l="16242" t="57679" r="48162" b="17089"/>
            <a:stretch/>
          </p:blipFill>
          <p:spPr>
            <a:xfrm>
              <a:off x="5391003" y="2590291"/>
              <a:ext cx="3764051" cy="1936505"/>
            </a:xfrm>
            <a:prstGeom prst="rect">
              <a:avLst/>
            </a:prstGeom>
          </p:spPr>
        </p:pic>
      </p:grpSp>
      <p:sp>
        <p:nvSpPr>
          <p:cNvPr id="34" name="Rectangle: Rounded Corners 33">
            <a:extLst>
              <a:ext uri="{FF2B5EF4-FFF2-40B4-BE49-F238E27FC236}">
                <a16:creationId xmlns:a16="http://schemas.microsoft.com/office/drawing/2014/main" id="{B225B1D2-1E64-4F1C-A18C-9808B7B15787}"/>
              </a:ext>
            </a:extLst>
          </p:cNvPr>
          <p:cNvSpPr/>
          <p:nvPr/>
        </p:nvSpPr>
        <p:spPr>
          <a:xfrm>
            <a:off x="323267" y="137160"/>
            <a:ext cx="4995342" cy="4869179"/>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99DC96C-D771-48B3-9C2B-42A0F0B46A65}"/>
              </a:ext>
            </a:extLst>
          </p:cNvPr>
          <p:cNvSpPr txBox="1"/>
          <p:nvPr/>
        </p:nvSpPr>
        <p:spPr>
          <a:xfrm>
            <a:off x="221429" y="186303"/>
            <a:ext cx="5199017" cy="707886"/>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pic>
        <p:nvPicPr>
          <p:cNvPr id="48" name="Picture 47">
            <a:extLst>
              <a:ext uri="{FF2B5EF4-FFF2-40B4-BE49-F238E27FC236}">
                <a16:creationId xmlns:a16="http://schemas.microsoft.com/office/drawing/2014/main" id="{9262A2D7-97C0-41E6-9952-E8FC991B1CC3}"/>
              </a:ext>
            </a:extLst>
          </p:cNvPr>
          <p:cNvPicPr>
            <a:picLocks noChangeAspect="1"/>
          </p:cNvPicPr>
          <p:nvPr/>
        </p:nvPicPr>
        <p:blipFill>
          <a:blip r:embed="rId17"/>
          <a:stretch>
            <a:fillRect/>
          </a:stretch>
        </p:blipFill>
        <p:spPr>
          <a:xfrm rot="737208" flipH="1">
            <a:off x="639679" y="931804"/>
            <a:ext cx="919996" cy="919996"/>
          </a:xfrm>
          <a:prstGeom prst="rect">
            <a:avLst/>
          </a:prstGeom>
        </p:spPr>
      </p:pic>
      <p:pic>
        <p:nvPicPr>
          <p:cNvPr id="50" name="Picture 49">
            <a:extLst>
              <a:ext uri="{FF2B5EF4-FFF2-40B4-BE49-F238E27FC236}">
                <a16:creationId xmlns:a16="http://schemas.microsoft.com/office/drawing/2014/main" id="{13440CE1-9199-411E-8637-ADBAAD1EE67D}"/>
              </a:ext>
            </a:extLst>
          </p:cNvPr>
          <p:cNvPicPr>
            <a:picLocks noChangeAspect="1"/>
          </p:cNvPicPr>
          <p:nvPr/>
        </p:nvPicPr>
        <p:blipFill>
          <a:blip r:embed="rId17"/>
          <a:stretch>
            <a:fillRect/>
          </a:stretch>
        </p:blipFill>
        <p:spPr>
          <a:xfrm rot="737208" flipH="1">
            <a:off x="639679" y="1912816"/>
            <a:ext cx="919996" cy="919996"/>
          </a:xfrm>
          <a:prstGeom prst="rect">
            <a:avLst/>
          </a:prstGeom>
        </p:spPr>
      </p:pic>
      <p:pic>
        <p:nvPicPr>
          <p:cNvPr id="52" name="Picture 51">
            <a:extLst>
              <a:ext uri="{FF2B5EF4-FFF2-40B4-BE49-F238E27FC236}">
                <a16:creationId xmlns:a16="http://schemas.microsoft.com/office/drawing/2014/main" id="{E99BCA8C-9D51-4FE4-915D-329D8E565C10}"/>
              </a:ext>
            </a:extLst>
          </p:cNvPr>
          <p:cNvPicPr>
            <a:picLocks noChangeAspect="1"/>
          </p:cNvPicPr>
          <p:nvPr/>
        </p:nvPicPr>
        <p:blipFill>
          <a:blip r:embed="rId17"/>
          <a:stretch>
            <a:fillRect/>
          </a:stretch>
        </p:blipFill>
        <p:spPr>
          <a:xfrm rot="737208" flipH="1">
            <a:off x="639679" y="2893828"/>
            <a:ext cx="919996" cy="919996"/>
          </a:xfrm>
          <a:prstGeom prst="rect">
            <a:avLst/>
          </a:prstGeom>
        </p:spPr>
      </p:pic>
      <p:pic>
        <p:nvPicPr>
          <p:cNvPr id="53" name="Picture 52">
            <a:extLst>
              <a:ext uri="{FF2B5EF4-FFF2-40B4-BE49-F238E27FC236}">
                <a16:creationId xmlns:a16="http://schemas.microsoft.com/office/drawing/2014/main" id="{76D0C492-2420-4E26-8182-FA480A173951}"/>
              </a:ext>
            </a:extLst>
          </p:cNvPr>
          <p:cNvPicPr>
            <a:picLocks noChangeAspect="1"/>
          </p:cNvPicPr>
          <p:nvPr/>
        </p:nvPicPr>
        <p:blipFill>
          <a:blip r:embed="rId17"/>
          <a:stretch>
            <a:fillRect/>
          </a:stretch>
        </p:blipFill>
        <p:spPr>
          <a:xfrm rot="737208" flipH="1">
            <a:off x="639679" y="3874840"/>
            <a:ext cx="919996" cy="919996"/>
          </a:xfrm>
          <a:prstGeom prst="rect">
            <a:avLst/>
          </a:prstGeom>
        </p:spPr>
      </p:pic>
      <p:sp>
        <p:nvSpPr>
          <p:cNvPr id="54" name="TextBox 53">
            <a:extLst>
              <a:ext uri="{FF2B5EF4-FFF2-40B4-BE49-F238E27FC236}">
                <a16:creationId xmlns:a16="http://schemas.microsoft.com/office/drawing/2014/main" id="{BC85054C-AE2E-4EE8-A15F-22DDDB049F62}"/>
              </a:ext>
            </a:extLst>
          </p:cNvPr>
          <p:cNvSpPr txBox="1"/>
          <p:nvPr/>
        </p:nvSpPr>
        <p:spPr>
          <a:xfrm>
            <a:off x="1632355" y="108681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55" name="TextBox 54">
            <a:extLst>
              <a:ext uri="{FF2B5EF4-FFF2-40B4-BE49-F238E27FC236}">
                <a16:creationId xmlns:a16="http://schemas.microsoft.com/office/drawing/2014/main" id="{AE89F095-C144-404B-B97E-822EF42B2CE6}"/>
              </a:ext>
            </a:extLst>
          </p:cNvPr>
          <p:cNvSpPr txBox="1"/>
          <p:nvPr/>
        </p:nvSpPr>
        <p:spPr>
          <a:xfrm>
            <a:off x="1632355" y="206783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56" name="TextBox 55">
            <a:extLst>
              <a:ext uri="{FF2B5EF4-FFF2-40B4-BE49-F238E27FC236}">
                <a16:creationId xmlns:a16="http://schemas.microsoft.com/office/drawing/2014/main" id="{742B3E7F-5B13-44A4-B3BC-A7F361CCFE0B}"/>
              </a:ext>
            </a:extLst>
          </p:cNvPr>
          <p:cNvSpPr txBox="1"/>
          <p:nvPr/>
        </p:nvSpPr>
        <p:spPr>
          <a:xfrm>
            <a:off x="1632355" y="304884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57" name="TextBox 56">
            <a:extLst>
              <a:ext uri="{FF2B5EF4-FFF2-40B4-BE49-F238E27FC236}">
                <a16:creationId xmlns:a16="http://schemas.microsoft.com/office/drawing/2014/main" id="{87D3C95E-466C-4D38-B7AD-B328E05F6A09}"/>
              </a:ext>
            </a:extLst>
          </p:cNvPr>
          <p:cNvSpPr txBox="1"/>
          <p:nvPr/>
        </p:nvSpPr>
        <p:spPr>
          <a:xfrm>
            <a:off x="1632355" y="4029855"/>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Tree>
    <p:extLst>
      <p:ext uri="{BB962C8B-B14F-4D97-AF65-F5344CB8AC3E}">
        <p14:creationId xmlns:p14="http://schemas.microsoft.com/office/powerpoint/2010/main" val="3450108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500"/>
                                        <p:tgtEl>
                                          <p:spTgt spid="5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4">
                                            <p:txEl>
                                              <p:pRg st="0" end="0"/>
                                            </p:txEl>
                                          </p:spTgt>
                                        </p:tgtEl>
                                        <p:attrNameLst>
                                          <p:attrName>style.visibility</p:attrName>
                                        </p:attrNameLst>
                                      </p:cBhvr>
                                      <p:to>
                                        <p:strVal val="visible"/>
                                      </p:to>
                                    </p:set>
                                    <p:animEffect transition="in" filter="wipe(left)">
                                      <p:cBhvr>
                                        <p:cTn id="23" dur="500"/>
                                        <p:tgtEl>
                                          <p:spTgt spid="54">
                                            <p:txEl>
                                              <p:pRg st="0" end="0"/>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5">
                                            <p:txEl>
                                              <p:pRg st="0" end="0"/>
                                            </p:txEl>
                                          </p:spTgt>
                                        </p:tgtEl>
                                        <p:attrNameLst>
                                          <p:attrName>style.visibility</p:attrName>
                                        </p:attrNameLst>
                                      </p:cBhvr>
                                      <p:to>
                                        <p:strVal val="visible"/>
                                      </p:to>
                                    </p:set>
                                    <p:animEffect transition="in" filter="wipe(left)">
                                      <p:cBhvr>
                                        <p:cTn id="27" dur="500"/>
                                        <p:tgtEl>
                                          <p:spTgt spid="55">
                                            <p:txEl>
                                              <p:pRg st="0" end="0"/>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56">
                                            <p:txEl>
                                              <p:pRg st="0" end="0"/>
                                            </p:txEl>
                                          </p:spTgt>
                                        </p:tgtEl>
                                        <p:attrNameLst>
                                          <p:attrName>style.visibility</p:attrName>
                                        </p:attrNameLst>
                                      </p:cBhvr>
                                      <p:to>
                                        <p:strVal val="visible"/>
                                      </p:to>
                                    </p:set>
                                    <p:animEffect transition="in" filter="wipe(left)">
                                      <p:cBhvr>
                                        <p:cTn id="31" dur="500"/>
                                        <p:tgtEl>
                                          <p:spTgt spid="56">
                                            <p:txEl>
                                              <p:pRg st="0" end="0"/>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7">
                                            <p:txEl>
                                              <p:pRg st="0" end="0"/>
                                            </p:txEl>
                                          </p:spTgt>
                                        </p:tgtEl>
                                        <p:attrNameLst>
                                          <p:attrName>style.visibility</p:attrName>
                                        </p:attrNameLst>
                                      </p:cBhvr>
                                      <p:to>
                                        <p:strVal val="visible"/>
                                      </p:to>
                                    </p:set>
                                    <p:animEffect transition="in" filter="wipe(left)">
                                      <p:cBhvr>
                                        <p:cTn id="35" dur="5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uiExpand="1" build="p"/>
      <p:bldP spid="55" grpId="0" uiExpand="1" build="p"/>
      <p:bldP spid="56" grpId="0" uiExpand="1" build="p"/>
      <p:bldP spid="5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Landscape Drawing Cartoon, PNG, 1506x522px, Landscape, Cartoon, Drawing,  Grass, Green Download Free">
            <a:extLst>
              <a:ext uri="{FF2B5EF4-FFF2-40B4-BE49-F238E27FC236}">
                <a16:creationId xmlns:a16="http://schemas.microsoft.com/office/drawing/2014/main" id="{79704444-E1C4-472A-A9B5-6A56B19560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3384155" y="2874101"/>
            <a:ext cx="7810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Garden Shop 2004451 Vector Art at Vecteezy">
            <a:extLst>
              <a:ext uri="{FF2B5EF4-FFF2-40B4-BE49-F238E27FC236}">
                <a16:creationId xmlns:a16="http://schemas.microsoft.com/office/drawing/2014/main" id="{3798CFF0-1B21-4108-9641-41B8AC9BA0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16" b="97245" l="3083" r="99711">
                        <a14:foregroundMark x1="2023" y1="32653" x2="14644" y2="15102"/>
                        <a14:foregroundMark x1="14644" y1="15102" x2="12717" y2="6837"/>
                        <a14:foregroundMark x1="3179" y1="27857" x2="13102" y2="30000"/>
                        <a14:foregroundMark x1="10983" y1="1429" x2="83719" y2="32245"/>
                        <a14:foregroundMark x1="24663" y1="3061" x2="65607" y2="7653"/>
                        <a14:foregroundMark x1="65607" y1="7653" x2="89114" y2="23469"/>
                        <a14:foregroundMark x1="89114" y1="23469" x2="99807" y2="32857"/>
                        <a14:foregroundMark x1="17823" y1="11735" x2="73507" y2="12653"/>
                        <a14:foregroundMark x1="73507" y1="12653" x2="82852" y2="10714"/>
                        <a14:foregroundMark x1="82852" y1="10714" x2="83044" y2="1020"/>
                        <a14:foregroundMark x1="83044" y1="1020" x2="59730" y2="3061"/>
                        <a14:foregroundMark x1="79865" y1="7041" x2="11753" y2="8061"/>
                        <a14:foregroundMark x1="57418" y1="4388" x2="77938" y2="5816"/>
                        <a14:foregroundMark x1="17245" y1="49388" x2="31888" y2="77143"/>
                        <a14:foregroundMark x1="31888" y1="77143" x2="42582" y2="89388"/>
                        <a14:foregroundMark x1="42582" y1="89388" x2="54528" y2="91122"/>
                        <a14:foregroundMark x1="24855" y1="45306" x2="40462" y2="68878"/>
                        <a14:foregroundMark x1="30058" y1="40714" x2="42582" y2="57653"/>
                        <a14:foregroundMark x1="51541" y1="46327" x2="75048" y2="45918"/>
                        <a14:foregroundMark x1="75048" y1="45918" x2="84200" y2="48367"/>
                        <a14:foregroundMark x1="84200" y1="48367" x2="88632" y2="66939"/>
                        <a14:foregroundMark x1="75530" y1="42551" x2="84393" y2="76531"/>
                        <a14:foregroundMark x1="73796" y1="55612" x2="74566" y2="85000"/>
                        <a14:foregroundMark x1="67919" y1="62245" x2="60116" y2="70612"/>
                        <a14:foregroundMark x1="60116" y1="70612" x2="57996" y2="77551"/>
                        <a14:foregroundMark x1="52312" y1="63673" x2="74759" y2="64490"/>
                        <a14:foregroundMark x1="59538" y1="53776" x2="53661" y2="45816"/>
                        <a14:foregroundMark x1="53661" y1="45816" x2="50771" y2="55102"/>
                        <a14:foregroundMark x1="50771" y1="55102" x2="50771" y2="55408"/>
                        <a14:foregroundMark x1="59538" y1="44286" x2="49422" y2="44796"/>
                        <a14:foregroundMark x1="49422" y1="44796" x2="47688" y2="55714"/>
                        <a14:foregroundMark x1="47688" y1="55714" x2="48844" y2="61429"/>
                        <a14:foregroundMark x1="59152" y1="56224" x2="65992" y2="57857"/>
                        <a14:foregroundMark x1="50000" y1="65714" x2="52312" y2="73163"/>
                        <a14:foregroundMark x1="58189" y1="75408" x2="58189" y2="75408"/>
                        <a14:foregroundMark x1="58189" y1="75408" x2="58189" y2="75408"/>
                        <a14:foregroundMark x1="47495" y1="76327" x2="47881" y2="58469"/>
                        <a14:foregroundMark x1="46724" y1="60204" x2="47206" y2="71224"/>
                        <a14:foregroundMark x1="47206" y1="71224" x2="55491" y2="75102"/>
                        <a14:foregroundMark x1="55491" y1="75102" x2="57611" y2="74796"/>
                        <a14:foregroundMark x1="54528" y1="75000" x2="48844" y2="77143"/>
                        <a14:foregroundMark x1="41618" y1="96327" x2="61079" y2="95816"/>
                        <a14:foregroundMark x1="61079" y1="95816" x2="73507" y2="97245"/>
                        <a14:foregroundMark x1="73507" y1="97245" x2="85742" y2="96531"/>
                        <a14:foregroundMark x1="5491" y1="93061" x2="14066" y2="95306"/>
                        <a14:foregroundMark x1="14066" y1="95306" x2="15414" y2="92449"/>
                      </a14:backgroundRemoval>
                    </a14:imgEffect>
                  </a14:imgLayer>
                </a14:imgProps>
              </a:ext>
              <a:ext uri="{28A0092B-C50C-407E-A947-70E740481C1C}">
                <a14:useLocalDpi xmlns:a14="http://schemas.microsoft.com/office/drawing/2010/main" val="0"/>
              </a:ext>
            </a:extLst>
          </a:blip>
          <a:srcRect/>
          <a:stretch>
            <a:fillRect/>
          </a:stretch>
        </p:blipFill>
        <p:spPr bwMode="auto">
          <a:xfrm>
            <a:off x="1366091" y="77555"/>
            <a:ext cx="6103345" cy="49883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ẽ Adobe Họa Hoạt Hình - Phim hoạt hình vẽ nho cây cỏ xanh và hoa png tải  về - Miễn phí trong suốt Nhà Máy png Tải về.">
            <a:extLst>
              <a:ext uri="{FF2B5EF4-FFF2-40B4-BE49-F238E27FC236}">
                <a16:creationId xmlns:a16="http://schemas.microsoft.com/office/drawing/2014/main" id="{03182C96-9CDC-485F-9E5D-E4559C8C711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86" b="94730" l="5667" r="90000">
                        <a14:foregroundMark x1="6889" y1="86351" x2="18222" y2="86216"/>
                        <a14:foregroundMark x1="18222" y1="86216" x2="63111" y2="94730"/>
                        <a14:foregroundMark x1="5667" y1="86622" x2="9222" y2="86351"/>
                        <a14:foregroundMark x1="46667" y1="71892" x2="46667" y2="71892"/>
                        <a14:foregroundMark x1="49333" y1="68243" x2="51889" y2="71486"/>
                        <a14:foregroundMark x1="65000" y1="66216" x2="65444" y2="69730"/>
                        <a14:foregroundMark x1="43000" y1="74865" x2="46444" y2="76757"/>
                        <a14:foregroundMark x1="76206" y1="26892" x2="76222" y2="27432"/>
                        <a14:foregroundMark x1="76129" y1="24227" x2="76151" y2="25000"/>
                        <a14:foregroundMark x1="75889" y1="2011" x2="75889" y2="1486"/>
                        <a14:foregroundMark x1="73111" y1="35541" x2="73778" y2="35405"/>
                        <a14:foregroundMark x1="68333" y1="46892" x2="69556" y2="46892"/>
                        <a14:foregroundMark x1="77667" y1="46486" x2="77889" y2="47162"/>
                        <a14:foregroundMark x1="80111" y1="49595" x2="80111" y2="49595"/>
                        <a14:foregroundMark x1="80111" y1="49595" x2="80111" y2="49595"/>
                        <a14:foregroundMark x1="71111" y1="53784" x2="71111" y2="53784"/>
                        <a14:foregroundMark x1="71111" y1="53784" x2="71111" y2="53784"/>
                        <a14:foregroundMark x1="71889" y1="49459" x2="72444" y2="50000"/>
                        <a14:foregroundMark x1="69889" y1="43784" x2="69889" y2="43784"/>
                        <a14:foregroundMark x1="69889" y1="43784" x2="69889" y2="43784"/>
                        <a14:backgroundMark x1="75889" y1="6216" x2="75889" y2="4595"/>
                        <a14:backgroundMark x1="75889" y1="8108" x2="75889" y2="4324"/>
                        <a14:backgroundMark x1="76000" y1="17162" x2="74667" y2="8919"/>
                        <a14:backgroundMark x1="75667" y1="14730" x2="75556" y2="10135"/>
                        <a14:backgroundMark x1="76333" y1="14730" x2="75667" y2="11622"/>
                        <a14:backgroundMark x1="76222" y1="12162" x2="74778" y2="8649"/>
                        <a14:backgroundMark x1="75667" y1="18784" x2="75667" y2="13378"/>
                        <a14:backgroundMark x1="76333" y1="23514" x2="77222" y2="19595"/>
                        <a14:backgroundMark x1="76000" y1="22703" x2="77667" y2="20000"/>
                        <a14:backgroundMark x1="75889" y1="21081" x2="77222" y2="18649"/>
                        <a14:backgroundMark x1="75667" y1="2027" x2="76667" y2="22703"/>
                        <a14:backgroundMark x1="76667" y1="22703" x2="76667" y2="8919"/>
                        <a14:backgroundMark x1="75111" y1="22568" x2="76333" y2="21757"/>
                        <a14:backgroundMark x1="76000" y1="27973" x2="77000" y2="23919"/>
                        <a14:backgroundMark x1="76222" y1="25000" x2="76222" y2="268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8221" y="1407778"/>
            <a:ext cx="5073943" cy="41714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331B788-0521-4679-A087-4968E2EBE54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6243786" y="2329775"/>
            <a:ext cx="3425684" cy="2736170"/>
          </a:xfrm>
          <a:prstGeom prst="rect">
            <a:avLst/>
          </a:prstGeom>
        </p:spPr>
      </p:pic>
      <p:sp>
        <p:nvSpPr>
          <p:cNvPr id="2" name="Rectangle 1">
            <a:extLst>
              <a:ext uri="{FF2B5EF4-FFF2-40B4-BE49-F238E27FC236}">
                <a16:creationId xmlns:a16="http://schemas.microsoft.com/office/drawing/2014/main" id="{0FA0EB25-1F9F-4FDD-9BCE-8A9160B11064}"/>
              </a:ext>
            </a:extLst>
          </p:cNvPr>
          <p:cNvSpPr/>
          <p:nvPr/>
        </p:nvSpPr>
        <p:spPr>
          <a:xfrm>
            <a:off x="2674620" y="2983230"/>
            <a:ext cx="628650" cy="14859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8F46A36-A24C-4B75-AE32-0579A9CF75A3}"/>
              </a:ext>
            </a:extLst>
          </p:cNvPr>
          <p:cNvSpPr txBox="1"/>
          <p:nvPr/>
        </p:nvSpPr>
        <p:spPr>
          <a:xfrm>
            <a:off x="2599672" y="2874101"/>
            <a:ext cx="824265" cy="400110"/>
          </a:xfrm>
          <a:prstGeom prst="rect">
            <a:avLst/>
          </a:prstGeom>
          <a:noFill/>
        </p:spPr>
        <p:txBody>
          <a:bodyPr wrap="none" rtlCol="0">
            <a:spAutoFit/>
          </a:bodyPr>
          <a:lstStyle/>
          <a:p>
            <a:r>
              <a:rPr lang="vi-VN" sz="2000">
                <a:solidFill>
                  <a:srgbClr val="002060"/>
                </a:solidFill>
                <a:latin typeface="Pattaya" panose="00000500000000000000" pitchFamily="2" charset="-34"/>
                <a:cs typeface="Pattaya" panose="00000500000000000000" pitchFamily="2" charset="-34"/>
              </a:rPr>
              <a:t>Closed</a:t>
            </a:r>
            <a:endParaRPr lang="en-US" sz="2000" dirty="0">
              <a:solidFill>
                <a:srgbClr val="002060"/>
              </a:solidFill>
              <a:latin typeface="Pattaya" panose="00000500000000000000" pitchFamily="2" charset="-34"/>
              <a:cs typeface="Pattaya" panose="00000500000000000000" pitchFamily="2" charset="-34"/>
            </a:endParaRPr>
          </a:p>
        </p:txBody>
      </p:sp>
      <p:grpSp>
        <p:nvGrpSpPr>
          <p:cNvPr id="10" name="Group 9">
            <a:extLst>
              <a:ext uri="{FF2B5EF4-FFF2-40B4-BE49-F238E27FC236}">
                <a16:creationId xmlns:a16="http://schemas.microsoft.com/office/drawing/2014/main" id="{9F480181-B730-4935-AE22-EC2D35FFF75F}"/>
              </a:ext>
            </a:extLst>
          </p:cNvPr>
          <p:cNvGrpSpPr/>
          <p:nvPr/>
        </p:nvGrpSpPr>
        <p:grpSpPr>
          <a:xfrm>
            <a:off x="1537460" y="1084998"/>
            <a:ext cx="5388611" cy="2831229"/>
            <a:chOff x="4149463" y="8204395"/>
            <a:chExt cx="7193902" cy="2831229"/>
          </a:xfrm>
        </p:grpSpPr>
        <p:sp>
          <p:nvSpPr>
            <p:cNvPr id="11" name="TextBox 10">
              <a:extLst>
                <a:ext uri="{FF2B5EF4-FFF2-40B4-BE49-F238E27FC236}">
                  <a16:creationId xmlns:a16="http://schemas.microsoft.com/office/drawing/2014/main" id="{54DEFFEB-A1D2-4E96-B815-02B211CE3C60}"/>
                </a:ext>
              </a:extLst>
            </p:cNvPr>
            <p:cNvSpPr txBox="1"/>
            <p:nvPr/>
          </p:nvSpPr>
          <p:spPr>
            <a:xfrm>
              <a:off x="4149463" y="8204395"/>
              <a:ext cx="7193902" cy="2812693"/>
            </a:xfrm>
            <a:prstGeom prst="rect">
              <a:avLst/>
            </a:prstGeom>
            <a:noFill/>
          </p:spPr>
          <p:txBody>
            <a:bodyPr wrap="square" rtlCol="0">
              <a:spAutoFit/>
            </a:bodyPr>
            <a:lstStyle/>
            <a:p>
              <a:pPr algn="ctr">
                <a:lnSpc>
                  <a:spcPct val="130000"/>
                </a:lnSpc>
              </a:pPr>
              <a:r>
                <a:rPr lang="en-US" sz="7200" b="1" dirty="0">
                  <a:ln w="330200">
                    <a:solidFill>
                      <a:schemeClr val="tx2"/>
                    </a:solidFill>
                    <a:prstDash val="solid"/>
                  </a:ln>
                  <a:solidFill>
                    <a:schemeClr val="tx2"/>
                  </a:solidFill>
                  <a:effectLst>
                    <a:outerShdw blurRad="12700" dist="38100" dir="2700000" algn="tl" rotWithShape="0">
                      <a:schemeClr val="accent5">
                        <a:lumMod val="60000"/>
                        <a:lumOff val="40000"/>
                      </a:schemeClr>
                    </a:outerShdw>
                  </a:effectLst>
                  <a:latin typeface="SVN-Poky's" panose="020B0606040200020203" pitchFamily="34" charset="0"/>
                </a:rPr>
                <a:t>TẠM BIỆT VÀ HẸN GẶP LẠI</a:t>
              </a:r>
            </a:p>
          </p:txBody>
        </p:sp>
        <p:sp>
          <p:nvSpPr>
            <p:cNvPr id="12" name="TextBox 11">
              <a:extLst>
                <a:ext uri="{FF2B5EF4-FFF2-40B4-BE49-F238E27FC236}">
                  <a16:creationId xmlns:a16="http://schemas.microsoft.com/office/drawing/2014/main" id="{CCF152D6-3AED-49BF-8C94-A9C27BE4A455}"/>
                </a:ext>
              </a:extLst>
            </p:cNvPr>
            <p:cNvSpPr txBox="1"/>
            <p:nvPr/>
          </p:nvSpPr>
          <p:spPr>
            <a:xfrm>
              <a:off x="4149463" y="8222931"/>
              <a:ext cx="7193902" cy="2812693"/>
            </a:xfrm>
            <a:prstGeom prst="rect">
              <a:avLst/>
            </a:prstGeom>
            <a:noFill/>
          </p:spPr>
          <p:txBody>
            <a:bodyPr wrap="square" rtlCol="0">
              <a:spAutoFit/>
            </a:bodyPr>
            <a:lstStyle/>
            <a:p>
              <a:pPr algn="ctr">
                <a:lnSpc>
                  <a:spcPct val="130000"/>
                </a:lnSpc>
              </a:pPr>
              <a:r>
                <a:rPr lang="en-US" sz="7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7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72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72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72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7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7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72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7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7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7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72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72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7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spTree>
    <p:extLst>
      <p:ext uri="{BB962C8B-B14F-4D97-AF65-F5344CB8AC3E}">
        <p14:creationId xmlns:p14="http://schemas.microsoft.com/office/powerpoint/2010/main" val="172331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3417205" y="3473192"/>
            <a:ext cx="7810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7116896" y="1853715"/>
            <a:ext cx="2714864" cy="27190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0C4F5F0E-B311-46CB-BA70-EFE9D800ABD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3105148" y="-370827"/>
            <a:ext cx="2625090" cy="15604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07EA51-2D71-47AB-BF7F-07D5F60FD543}"/>
              </a:ext>
            </a:extLst>
          </p:cNvPr>
          <p:cNvSpPr txBox="1"/>
          <p:nvPr/>
        </p:nvSpPr>
        <p:spPr>
          <a:xfrm>
            <a:off x="3579783" y="161831"/>
            <a:ext cx="1758815" cy="523220"/>
          </a:xfrm>
          <a:prstGeom prst="rect">
            <a:avLst/>
          </a:prstGeom>
          <a:noFill/>
        </p:spPr>
        <p:txBody>
          <a:bodyPr wrap="none" rtlCol="0">
            <a:spAutoFit/>
          </a:bodyPr>
          <a:lstStyle/>
          <a:p>
            <a:pPr algn="ctr"/>
            <a:r>
              <a:rPr lang="vi-VN" sz="2800" dirty="0">
                <a:solidFill>
                  <a:schemeClr val="tx2"/>
                </a:solidFill>
                <a:latin typeface="SVN-Poky's" panose="020B0606040200020203" pitchFamily="34" charset="0"/>
                <a:cs typeface="Pattaya" panose="00000500000000000000" pitchFamily="2" charset="-34"/>
              </a:rPr>
              <a:t>MỤC TIÊU</a:t>
            </a:r>
            <a:endParaRPr lang="en-US" sz="2800" dirty="0">
              <a:solidFill>
                <a:schemeClr val="tx2"/>
              </a:solidFill>
              <a:latin typeface="SVN-Poky's" panose="020B0606040200020203" pitchFamily="34" charset="0"/>
              <a:cs typeface="Pattaya" panose="00000500000000000000" pitchFamily="2" charset="-34"/>
            </a:endParaRPr>
          </a:p>
        </p:txBody>
      </p:sp>
      <p:sp>
        <p:nvSpPr>
          <p:cNvPr id="12" name="Text Placeholder 7">
            <a:extLst>
              <a:ext uri="{FF2B5EF4-FFF2-40B4-BE49-F238E27FC236}">
                <a16:creationId xmlns:a16="http://schemas.microsoft.com/office/drawing/2014/main" id="{CF54F98F-D292-435D-84B6-40C9C2FF4EBC}"/>
              </a:ext>
            </a:extLst>
          </p:cNvPr>
          <p:cNvSpPr txBox="1">
            <a:spLocks/>
          </p:cNvSpPr>
          <p:nvPr/>
        </p:nvSpPr>
        <p:spPr>
          <a:xfrm>
            <a:off x="211854" y="942868"/>
            <a:ext cx="7919316" cy="1874691"/>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vi-VN" altLang="zh-CN" sz="2300" b="0" dirty="0">
                <a:solidFill>
                  <a:srgbClr val="002060"/>
                </a:solidFill>
                <a:latin typeface="Calibri" panose="020F0502020204030204" pitchFamily="34" charset="0"/>
                <a:cs typeface="Calibri" panose="020F0502020204030204" pitchFamily="34" charset="0"/>
                <a:sym typeface="+mn-lt"/>
              </a:rPr>
              <a:t>-Nhận biết cơ sở lí luận của biện pháp tính qua mô hình trực quan.</a:t>
            </a:r>
          </a:p>
          <a:p>
            <a:pPr algn="just">
              <a:spcBef>
                <a:spcPts val="600"/>
              </a:spcBef>
            </a:pPr>
            <a:r>
              <a:rPr lang="vi-VN" altLang="zh-CN" sz="2300" b="0" dirty="0">
                <a:solidFill>
                  <a:srgbClr val="002060"/>
                </a:solidFill>
                <a:latin typeface="Calibri" panose="020F0502020204030204" pitchFamily="34" charset="0"/>
                <a:cs typeface="Calibri" panose="020F0502020204030204" pitchFamily="34" charset="0"/>
                <a:sym typeface="+mn-lt"/>
              </a:rPr>
              <a:t>-Thực hiện được phép chia số có hai chữ số cho số có một chữ số (hai lượt chia)</a:t>
            </a:r>
          </a:p>
          <a:p>
            <a:pPr algn="just">
              <a:spcBef>
                <a:spcPts val="600"/>
              </a:spcBef>
            </a:pPr>
            <a:r>
              <a:rPr lang="vi-VN" altLang="zh-CN" sz="2300" b="0" dirty="0">
                <a:solidFill>
                  <a:srgbClr val="002060"/>
                </a:solidFill>
                <a:latin typeface="Calibri" panose="020F0502020204030204" pitchFamily="34" charset="0"/>
                <a:cs typeface="Calibri" panose="020F0502020204030204" pitchFamily="34" charset="0"/>
                <a:sym typeface="+mn-lt"/>
              </a:rPr>
              <a:t>-Thực hiện tính nhẩm:</a:t>
            </a:r>
          </a:p>
          <a:p>
            <a:pPr marL="342900" indent="-342900" algn="just">
              <a:spcBef>
                <a:spcPts val="600"/>
              </a:spcBef>
              <a:buFont typeface="Arial" panose="020B0604020202020204" pitchFamily="34" charset="0"/>
              <a:buChar char="•"/>
            </a:pPr>
            <a:r>
              <a:rPr lang="vi-VN" altLang="zh-CN" sz="2300" b="0" dirty="0">
                <a:solidFill>
                  <a:srgbClr val="002060"/>
                </a:solidFill>
                <a:latin typeface="Calibri" panose="020F0502020204030204" pitchFamily="34" charset="0"/>
                <a:cs typeface="Calibri" panose="020F0502020204030204" pitchFamily="34" charset="0"/>
                <a:sym typeface="+mn-lt"/>
              </a:rPr>
              <a:t>Nhân, chia số tròn chục cho số có một chữ số</a:t>
            </a:r>
          </a:p>
          <a:p>
            <a:pPr marL="342900" indent="-342900" algn="just">
              <a:spcBef>
                <a:spcPts val="600"/>
              </a:spcBef>
              <a:buFont typeface="Arial" panose="020B0604020202020204" pitchFamily="34" charset="0"/>
              <a:buChar char="•"/>
            </a:pPr>
            <a:r>
              <a:rPr lang="vi-VN" altLang="zh-CN" sz="2300" b="0" dirty="0">
                <a:solidFill>
                  <a:srgbClr val="002060"/>
                </a:solidFill>
                <a:latin typeface="Calibri" panose="020F0502020204030204" pitchFamily="34" charset="0"/>
                <a:cs typeface="Calibri" panose="020F0502020204030204" pitchFamily="34" charset="0"/>
                <a:sym typeface="+mn-lt"/>
              </a:rPr>
              <a:t>Chia số có hai chữ số cho số có một chữ số (mỗi lượt chia đều là phép chia hết)</a:t>
            </a:r>
          </a:p>
          <a:p>
            <a:pPr algn="just">
              <a:spcBef>
                <a:spcPts val="600"/>
              </a:spcBef>
            </a:pPr>
            <a:r>
              <a:rPr lang="vi-VN" altLang="zh-CN" sz="2300" b="0" dirty="0">
                <a:solidFill>
                  <a:srgbClr val="002060"/>
                </a:solidFill>
                <a:latin typeface="Calibri" panose="020F0502020204030204" pitchFamily="34" charset="0"/>
                <a:cs typeface="Calibri" panose="020F0502020204030204" pitchFamily="34" charset="0"/>
                <a:sym typeface="+mn-lt"/>
              </a:rPr>
              <a:t>-Thực hiện việc tìm thành phần chưa biết trong phép chia</a:t>
            </a:r>
          </a:p>
          <a:p>
            <a:pPr algn="just">
              <a:spcBef>
                <a:spcPts val="600"/>
              </a:spcBef>
            </a:pPr>
            <a:r>
              <a:rPr lang="vi-VN" altLang="zh-CN" sz="2300" b="0" dirty="0">
                <a:solidFill>
                  <a:srgbClr val="002060"/>
                </a:solidFill>
                <a:latin typeface="Calibri" panose="020F0502020204030204" pitchFamily="34" charset="0"/>
                <a:cs typeface="Calibri" panose="020F0502020204030204" pitchFamily="34" charset="0"/>
                <a:sym typeface="+mn-lt"/>
              </a:rPr>
              <a:t>-Tính và so sánh số đo độ dài với 1 m</a:t>
            </a:r>
          </a:p>
          <a:p>
            <a:pPr algn="just">
              <a:spcBef>
                <a:spcPts val="600"/>
              </a:spcBef>
            </a:pPr>
            <a:r>
              <a:rPr lang="vi-VN" altLang="zh-CN" sz="2300" b="0" dirty="0">
                <a:solidFill>
                  <a:srgbClr val="002060"/>
                </a:solidFill>
                <a:latin typeface="Calibri" panose="020F0502020204030204" pitchFamily="34" charset="0"/>
                <a:cs typeface="Calibri" panose="020F0502020204030204" pitchFamily="34" charset="0"/>
                <a:sym typeface="+mn-lt"/>
              </a:rPr>
              <a:t>-Bước đầu làm quen với việc thử kết quả trong phép chia</a:t>
            </a:r>
          </a:p>
        </p:txBody>
      </p:sp>
      <p:sp>
        <p:nvSpPr>
          <p:cNvPr id="13" name="TextBox 12">
            <a:extLst>
              <a:ext uri="{FF2B5EF4-FFF2-40B4-BE49-F238E27FC236}">
                <a16:creationId xmlns:a16="http://schemas.microsoft.com/office/drawing/2014/main" id="{048ECC89-9D93-4A87-8602-138ECCF45D64}"/>
              </a:ext>
            </a:extLst>
          </p:cNvPr>
          <p:cNvSpPr txBox="1"/>
          <p:nvPr/>
        </p:nvSpPr>
        <p:spPr>
          <a:xfrm>
            <a:off x="774228" y="513492"/>
            <a:ext cx="3660666" cy="461665"/>
          </a:xfrm>
          <a:prstGeom prst="rect">
            <a:avLst/>
          </a:prstGeom>
          <a:noFill/>
        </p:spPr>
        <p:txBody>
          <a:bodyPr wrap="square" rtlCol="0">
            <a:spAutoFit/>
          </a:bodyPr>
          <a:lstStyle/>
          <a:p>
            <a:r>
              <a:rPr lang="en-US" sz="2400" b="1" dirty="0" err="1">
                <a:solidFill>
                  <a:srgbClr val="C00000"/>
                </a:solidFill>
                <a:latin typeface="UTM Duepuntozero" panose="02040603050506020204" pitchFamily="18" charset="0"/>
              </a:rPr>
              <a:t>Kiến</a:t>
            </a:r>
            <a:r>
              <a:rPr lang="en-US" sz="2400" b="1" dirty="0">
                <a:solidFill>
                  <a:srgbClr val="C00000"/>
                </a:solidFill>
                <a:latin typeface="UTM Duepuntozero" panose="02040603050506020204" pitchFamily="18" charset="0"/>
              </a:rPr>
              <a:t> </a:t>
            </a:r>
            <a:r>
              <a:rPr lang="en-US" sz="2400" b="1" dirty="0" err="1">
                <a:solidFill>
                  <a:srgbClr val="C00000"/>
                </a:solidFill>
                <a:latin typeface="UTM Duepuntozero" panose="02040603050506020204" pitchFamily="18" charset="0"/>
              </a:rPr>
              <a:t>thức</a:t>
            </a:r>
            <a:r>
              <a:rPr lang="en-US" sz="2400" b="1" dirty="0">
                <a:solidFill>
                  <a:srgbClr val="C00000"/>
                </a:solidFill>
                <a:latin typeface="UTM Duepuntozero" panose="02040603050506020204" pitchFamily="18" charset="0"/>
              </a:rPr>
              <a:t>, </a:t>
            </a:r>
            <a:r>
              <a:rPr lang="en-US" sz="2400" b="1" dirty="0" err="1">
                <a:solidFill>
                  <a:srgbClr val="C00000"/>
                </a:solidFill>
                <a:latin typeface="UTM Duepuntozero" panose="02040603050506020204" pitchFamily="18" charset="0"/>
              </a:rPr>
              <a:t>kĩ</a:t>
            </a:r>
            <a:r>
              <a:rPr lang="en-US" sz="2400" b="1" dirty="0">
                <a:solidFill>
                  <a:srgbClr val="C00000"/>
                </a:solidFill>
                <a:latin typeface="UTM Duepuntozero" panose="02040603050506020204" pitchFamily="18" charset="0"/>
              </a:rPr>
              <a:t> </a:t>
            </a:r>
            <a:r>
              <a:rPr lang="en-US" sz="2400" b="1" dirty="0" err="1">
                <a:solidFill>
                  <a:srgbClr val="C00000"/>
                </a:solidFill>
                <a:latin typeface="UTM Duepuntozero" panose="02040603050506020204" pitchFamily="18" charset="0"/>
              </a:rPr>
              <a:t>năng</a:t>
            </a:r>
            <a:r>
              <a:rPr lang="en-US" sz="2400" b="1" dirty="0">
                <a:solidFill>
                  <a:srgbClr val="C00000"/>
                </a:solidFill>
                <a:latin typeface="UTM Duepuntozero" panose="02040603050506020204" pitchFamily="18" charset="0"/>
              </a:rPr>
              <a:t>:</a:t>
            </a:r>
          </a:p>
        </p:txBody>
      </p:sp>
      <p:pic>
        <p:nvPicPr>
          <p:cNvPr id="17" name="Picture 2" descr="Star Cartoon - Cute Star Png, Transparent Png - kindpng">
            <a:extLst>
              <a:ext uri="{FF2B5EF4-FFF2-40B4-BE49-F238E27FC236}">
                <a16:creationId xmlns:a16="http://schemas.microsoft.com/office/drawing/2014/main" id="{2B35B988-7431-4A26-B5B1-3F6595C134F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103560" y="362476"/>
            <a:ext cx="726874" cy="68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662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3417205" y="3473192"/>
            <a:ext cx="7810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6746479" y="1788404"/>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0C4F5F0E-B311-46CB-BA70-EFE9D800ABD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3105148" y="-370827"/>
            <a:ext cx="2625090" cy="15604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07EA51-2D71-47AB-BF7F-07D5F60FD543}"/>
              </a:ext>
            </a:extLst>
          </p:cNvPr>
          <p:cNvSpPr txBox="1"/>
          <p:nvPr/>
        </p:nvSpPr>
        <p:spPr>
          <a:xfrm>
            <a:off x="3579783" y="161831"/>
            <a:ext cx="1758815" cy="523220"/>
          </a:xfrm>
          <a:prstGeom prst="rect">
            <a:avLst/>
          </a:prstGeom>
          <a:noFill/>
        </p:spPr>
        <p:txBody>
          <a:bodyPr wrap="none" rtlCol="0">
            <a:spAutoFit/>
          </a:bodyPr>
          <a:lstStyle/>
          <a:p>
            <a:pPr algn="ctr"/>
            <a:r>
              <a:rPr lang="vi-VN" sz="2800" dirty="0">
                <a:solidFill>
                  <a:schemeClr val="tx2"/>
                </a:solidFill>
                <a:latin typeface="SVN-Poky's" panose="020B0606040200020203" pitchFamily="34" charset="0"/>
                <a:cs typeface="Pattaya" panose="00000500000000000000" pitchFamily="2" charset="-34"/>
              </a:rPr>
              <a:t>MỤC TIÊU</a:t>
            </a:r>
            <a:endParaRPr lang="en-US" sz="2800" dirty="0">
              <a:solidFill>
                <a:schemeClr val="tx2"/>
              </a:solidFill>
              <a:latin typeface="SVN-Poky's" panose="020B0606040200020203" pitchFamily="34" charset="0"/>
              <a:cs typeface="Pattaya" panose="00000500000000000000" pitchFamily="2" charset="-34"/>
            </a:endParaRPr>
          </a:p>
        </p:txBody>
      </p:sp>
      <p:sp>
        <p:nvSpPr>
          <p:cNvPr id="14" name="TextBox 13">
            <a:extLst>
              <a:ext uri="{FF2B5EF4-FFF2-40B4-BE49-F238E27FC236}">
                <a16:creationId xmlns:a16="http://schemas.microsoft.com/office/drawing/2014/main" id="{27E5F0C8-E1CC-4D1C-8515-55E928C3104A}"/>
              </a:ext>
            </a:extLst>
          </p:cNvPr>
          <p:cNvSpPr txBox="1"/>
          <p:nvPr/>
        </p:nvSpPr>
        <p:spPr>
          <a:xfrm>
            <a:off x="701789" y="926892"/>
            <a:ext cx="3499550" cy="461665"/>
          </a:xfrm>
          <a:prstGeom prst="rect">
            <a:avLst/>
          </a:prstGeom>
          <a:noFill/>
        </p:spPr>
        <p:txBody>
          <a:bodyPr wrap="square" rtlCol="0">
            <a:spAutoFit/>
          </a:bodyPr>
          <a:lstStyle/>
          <a:p>
            <a:r>
              <a:rPr lang="en-US" sz="2400" b="1" dirty="0" err="1">
                <a:solidFill>
                  <a:srgbClr val="C00000"/>
                </a:solidFill>
                <a:latin typeface="UTM Duepuntozero" panose="02040603050506020204" pitchFamily="18" charset="0"/>
              </a:rPr>
              <a:t>Năng</a:t>
            </a:r>
            <a:r>
              <a:rPr lang="en-US" sz="2400" b="1" dirty="0">
                <a:solidFill>
                  <a:srgbClr val="C00000"/>
                </a:solidFill>
                <a:latin typeface="UTM Duepuntozero" panose="02040603050506020204" pitchFamily="18" charset="0"/>
              </a:rPr>
              <a:t> </a:t>
            </a:r>
            <a:r>
              <a:rPr lang="en-US" sz="2400" b="1" dirty="0" err="1">
                <a:solidFill>
                  <a:srgbClr val="C00000"/>
                </a:solidFill>
                <a:latin typeface="UTM Duepuntozero" panose="02040603050506020204" pitchFamily="18" charset="0"/>
              </a:rPr>
              <a:t>lực</a:t>
            </a:r>
            <a:r>
              <a:rPr lang="en-US" sz="2400" b="1" dirty="0">
                <a:solidFill>
                  <a:srgbClr val="C00000"/>
                </a:solidFill>
                <a:latin typeface="UTM Duepuntozero" panose="02040603050506020204" pitchFamily="18" charset="0"/>
              </a:rPr>
              <a:t> </a:t>
            </a:r>
            <a:r>
              <a:rPr lang="en-US" sz="2400" b="1" dirty="0" err="1">
                <a:solidFill>
                  <a:srgbClr val="C00000"/>
                </a:solidFill>
                <a:latin typeface="UTM Duepuntozero" panose="02040603050506020204" pitchFamily="18" charset="0"/>
              </a:rPr>
              <a:t>chú</a:t>
            </a:r>
            <a:r>
              <a:rPr lang="en-US" sz="2400" b="1" dirty="0">
                <a:solidFill>
                  <a:srgbClr val="C00000"/>
                </a:solidFill>
                <a:latin typeface="UTM Duepuntozero" panose="02040603050506020204" pitchFamily="18" charset="0"/>
              </a:rPr>
              <a:t> </a:t>
            </a:r>
            <a:r>
              <a:rPr lang="en-US" sz="2400" b="1" dirty="0" err="1">
                <a:solidFill>
                  <a:srgbClr val="C00000"/>
                </a:solidFill>
                <a:latin typeface="UTM Duepuntozero" panose="02040603050506020204" pitchFamily="18" charset="0"/>
              </a:rPr>
              <a:t>trọng</a:t>
            </a:r>
            <a:r>
              <a:rPr lang="en-US" sz="2400" b="1" dirty="0">
                <a:solidFill>
                  <a:srgbClr val="C00000"/>
                </a:solidFill>
                <a:latin typeface="UTM Duepuntozero" panose="02040603050506020204" pitchFamily="18" charset="0"/>
              </a:rPr>
              <a:t>:</a:t>
            </a:r>
          </a:p>
        </p:txBody>
      </p:sp>
      <p:sp>
        <p:nvSpPr>
          <p:cNvPr id="15" name="Text Placeholder 7">
            <a:extLst>
              <a:ext uri="{FF2B5EF4-FFF2-40B4-BE49-F238E27FC236}">
                <a16:creationId xmlns:a16="http://schemas.microsoft.com/office/drawing/2014/main" id="{08CA4924-909D-4500-A3EE-6CC470553A21}"/>
              </a:ext>
            </a:extLst>
          </p:cNvPr>
          <p:cNvSpPr txBox="1">
            <a:spLocks/>
          </p:cNvSpPr>
          <p:nvPr/>
        </p:nvSpPr>
        <p:spPr>
          <a:xfrm>
            <a:off x="304001" y="1548705"/>
            <a:ext cx="7066283" cy="622410"/>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2400" b="0" dirty="0" err="1">
                <a:solidFill>
                  <a:srgbClr val="002060"/>
                </a:solidFill>
                <a:latin typeface="Calibri" panose="020F0502020204030204" pitchFamily="34" charset="0"/>
                <a:cs typeface="Calibri" panose="020F0502020204030204" pitchFamily="34" charset="0"/>
                <a:sym typeface="+mn-lt"/>
              </a:rPr>
              <a:t>Tư</a:t>
            </a:r>
            <a:r>
              <a:rPr lang="en-US" altLang="zh-CN" sz="2400" b="0" dirty="0">
                <a:solidFill>
                  <a:srgbClr val="002060"/>
                </a:solidFill>
                <a:latin typeface="Calibri" panose="020F0502020204030204" pitchFamily="34" charset="0"/>
                <a:cs typeface="Calibri" panose="020F0502020204030204" pitchFamily="34" charset="0"/>
                <a:sym typeface="+mn-lt"/>
              </a:rPr>
              <a:t> </a:t>
            </a:r>
            <a:r>
              <a:rPr lang="en-US" altLang="zh-CN" sz="2400" b="0" dirty="0" err="1">
                <a:solidFill>
                  <a:srgbClr val="002060"/>
                </a:solidFill>
                <a:latin typeface="Calibri" panose="020F0502020204030204" pitchFamily="34" charset="0"/>
                <a:cs typeface="Calibri" panose="020F0502020204030204" pitchFamily="34" charset="0"/>
                <a:sym typeface="+mn-lt"/>
              </a:rPr>
              <a:t>duy</a:t>
            </a:r>
            <a:r>
              <a:rPr lang="en-US" altLang="zh-CN" sz="2400" b="0" dirty="0">
                <a:solidFill>
                  <a:srgbClr val="002060"/>
                </a:solidFill>
                <a:latin typeface="Calibri" panose="020F0502020204030204" pitchFamily="34" charset="0"/>
                <a:cs typeface="Calibri" panose="020F0502020204030204" pitchFamily="34" charset="0"/>
                <a:sym typeface="+mn-lt"/>
              </a:rPr>
              <a:t> </a:t>
            </a:r>
            <a:r>
              <a:rPr lang="en-US" altLang="zh-CN" sz="2400" b="0" dirty="0" err="1">
                <a:solidFill>
                  <a:srgbClr val="002060"/>
                </a:solidFill>
                <a:latin typeface="Calibri" panose="020F0502020204030204" pitchFamily="34" charset="0"/>
                <a:cs typeface="Calibri" panose="020F0502020204030204" pitchFamily="34" charset="0"/>
                <a:sym typeface="+mn-lt"/>
              </a:rPr>
              <a:t>và</a:t>
            </a:r>
            <a:r>
              <a:rPr lang="en-US" altLang="zh-CN" sz="2400" b="0" dirty="0">
                <a:solidFill>
                  <a:srgbClr val="002060"/>
                </a:solidFill>
                <a:latin typeface="Calibri" panose="020F0502020204030204" pitchFamily="34" charset="0"/>
                <a:cs typeface="Calibri" panose="020F0502020204030204" pitchFamily="34" charset="0"/>
                <a:sym typeface="+mn-lt"/>
              </a:rPr>
              <a:t> </a:t>
            </a:r>
            <a:r>
              <a:rPr lang="en-US" altLang="zh-CN" sz="2400" b="0" dirty="0" err="1">
                <a:solidFill>
                  <a:srgbClr val="002060"/>
                </a:solidFill>
                <a:latin typeface="Calibri" panose="020F0502020204030204" pitchFamily="34" charset="0"/>
                <a:cs typeface="Calibri" panose="020F0502020204030204" pitchFamily="34" charset="0"/>
                <a:sym typeface="+mn-lt"/>
              </a:rPr>
              <a:t>lập</a:t>
            </a:r>
            <a:r>
              <a:rPr lang="en-US" altLang="zh-CN" sz="2400" b="0" dirty="0">
                <a:solidFill>
                  <a:srgbClr val="002060"/>
                </a:solidFill>
                <a:latin typeface="Calibri" panose="020F0502020204030204" pitchFamily="34" charset="0"/>
                <a:cs typeface="Calibri" panose="020F0502020204030204" pitchFamily="34" charset="0"/>
                <a:sym typeface="+mn-lt"/>
              </a:rPr>
              <a:t> </a:t>
            </a:r>
            <a:r>
              <a:rPr lang="en-US" altLang="zh-CN" sz="2400" b="0" dirty="0" err="1">
                <a:solidFill>
                  <a:srgbClr val="002060"/>
                </a:solidFill>
                <a:latin typeface="Calibri" panose="020F0502020204030204" pitchFamily="34" charset="0"/>
                <a:cs typeface="Calibri" panose="020F0502020204030204" pitchFamily="34" charset="0"/>
                <a:sym typeface="+mn-lt"/>
              </a:rPr>
              <a:t>luận</a:t>
            </a:r>
            <a:r>
              <a:rPr lang="en-US" altLang="zh-CN" sz="2400" b="0" dirty="0">
                <a:solidFill>
                  <a:srgbClr val="002060"/>
                </a:solidFill>
                <a:latin typeface="Calibri" panose="020F0502020204030204" pitchFamily="34" charset="0"/>
                <a:cs typeface="Calibri" panose="020F0502020204030204" pitchFamily="34" charset="0"/>
                <a:sym typeface="+mn-lt"/>
              </a:rPr>
              <a:t> </a:t>
            </a:r>
            <a:r>
              <a:rPr lang="en-US" altLang="zh-CN" sz="2400" b="0" dirty="0" err="1">
                <a:solidFill>
                  <a:srgbClr val="002060"/>
                </a:solidFill>
                <a:latin typeface="Calibri" panose="020F0502020204030204" pitchFamily="34" charset="0"/>
                <a:cs typeface="Calibri" panose="020F0502020204030204" pitchFamily="34" charset="0"/>
                <a:sym typeface="+mn-lt"/>
              </a:rPr>
              <a:t>toán</a:t>
            </a:r>
            <a:r>
              <a:rPr lang="en-US" altLang="zh-CN" sz="2400" b="0" dirty="0">
                <a:solidFill>
                  <a:srgbClr val="002060"/>
                </a:solidFill>
                <a:latin typeface="Calibri" panose="020F0502020204030204" pitchFamily="34" charset="0"/>
                <a:cs typeface="Calibri" panose="020F0502020204030204" pitchFamily="34" charset="0"/>
                <a:sym typeface="+mn-lt"/>
              </a:rPr>
              <a:t> </a:t>
            </a:r>
            <a:r>
              <a:rPr lang="vi-VN" altLang="zh-CN" sz="2400" b="0" dirty="0">
                <a:solidFill>
                  <a:srgbClr val="002060"/>
                </a:solidFill>
                <a:latin typeface="Calibri" panose="020F0502020204030204" pitchFamily="34" charset="0"/>
                <a:cs typeface="Calibri" panose="020F0502020204030204" pitchFamily="34" charset="0"/>
                <a:sym typeface="+mn-lt"/>
              </a:rPr>
              <a:t>học; giao tiếp toán học; sử dụng công cụ, phương tiện toán học.</a:t>
            </a:r>
            <a:endParaRPr lang="en-US" altLang="zh-CN" sz="2400" b="0" dirty="0">
              <a:solidFill>
                <a:srgbClr val="002060"/>
              </a:solidFill>
              <a:latin typeface="Calibri" panose="020F0502020204030204" pitchFamily="34" charset="0"/>
              <a:cs typeface="Calibri" panose="020F0502020204030204" pitchFamily="34" charset="0"/>
              <a:sym typeface="+mn-lt"/>
            </a:endParaRPr>
          </a:p>
        </p:txBody>
      </p:sp>
      <p:sp>
        <p:nvSpPr>
          <p:cNvPr id="16" name="TextBox 15">
            <a:extLst>
              <a:ext uri="{FF2B5EF4-FFF2-40B4-BE49-F238E27FC236}">
                <a16:creationId xmlns:a16="http://schemas.microsoft.com/office/drawing/2014/main" id="{C76611D3-9451-4709-B421-47DCA46C7310}"/>
              </a:ext>
            </a:extLst>
          </p:cNvPr>
          <p:cNvSpPr txBox="1"/>
          <p:nvPr/>
        </p:nvSpPr>
        <p:spPr>
          <a:xfrm>
            <a:off x="661614" y="2975567"/>
            <a:ext cx="7670067" cy="952953"/>
          </a:xfrm>
          <a:prstGeom prst="rect">
            <a:avLst/>
          </a:prstGeom>
          <a:noFill/>
        </p:spPr>
        <p:txBody>
          <a:bodyPr wrap="square" rtlCol="0">
            <a:spAutoFit/>
          </a:bodyPr>
          <a:lstStyle/>
          <a:p>
            <a:pPr algn="just">
              <a:lnSpc>
                <a:spcPct val="120000"/>
              </a:lnSpc>
            </a:pPr>
            <a:r>
              <a:rPr lang="en-US" sz="2400" b="1" dirty="0" err="1">
                <a:solidFill>
                  <a:srgbClr val="C00000"/>
                </a:solidFill>
                <a:latin typeface="UTM Duepuntozero" panose="02040603050506020204" pitchFamily="18" charset="0"/>
              </a:rPr>
              <a:t>Tích</a:t>
            </a:r>
            <a:r>
              <a:rPr lang="en-US" sz="2400" b="1" dirty="0">
                <a:solidFill>
                  <a:srgbClr val="C00000"/>
                </a:solidFill>
                <a:latin typeface="UTM Duepuntozero" panose="02040603050506020204" pitchFamily="18" charset="0"/>
              </a:rPr>
              <a:t> </a:t>
            </a:r>
            <a:r>
              <a:rPr lang="en-US" sz="2400" b="1" dirty="0" err="1">
                <a:solidFill>
                  <a:srgbClr val="C00000"/>
                </a:solidFill>
                <a:latin typeface="UTM Duepuntozero" panose="02040603050506020204" pitchFamily="18" charset="0"/>
              </a:rPr>
              <a:t>hợp</a:t>
            </a:r>
            <a:r>
              <a:rPr lang="en-US" sz="2400" b="1" dirty="0">
                <a:solidFill>
                  <a:srgbClr val="C00000"/>
                </a:solidFill>
                <a:latin typeface="UTM Duepuntozero" panose="02040603050506020204" pitchFamily="18" charset="0"/>
              </a:rPr>
              <a:t>: </a:t>
            </a:r>
            <a:r>
              <a:rPr lang="en-US" sz="2400" dirty="0" err="1">
                <a:solidFill>
                  <a:srgbClr val="002060"/>
                </a:solidFill>
                <a:latin typeface="Calibri" panose="020F0502020204030204" pitchFamily="34" charset="0"/>
                <a:cs typeface="Calibri" panose="020F0502020204030204" pitchFamily="34" charset="0"/>
              </a:rPr>
              <a:t>Toán</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học</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và</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cuộc</a:t>
            </a:r>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sống; Tự nhiên và Xã hội.</a:t>
            </a:r>
            <a:endParaRPr lang="en-US" sz="2400" dirty="0">
              <a:solidFill>
                <a:srgbClr val="002060"/>
              </a:solidFill>
              <a:latin typeface="Calibri" panose="020F0502020204030204" pitchFamily="34" charset="0"/>
              <a:cs typeface="Calibri" panose="020F0502020204030204" pitchFamily="34" charset="0"/>
            </a:endParaRPr>
          </a:p>
          <a:p>
            <a:pPr algn="just">
              <a:lnSpc>
                <a:spcPct val="120000"/>
              </a:lnSpc>
            </a:pPr>
            <a:r>
              <a:rPr lang="en-US" sz="2400" b="1" dirty="0" err="1">
                <a:solidFill>
                  <a:srgbClr val="C00000"/>
                </a:solidFill>
                <a:latin typeface="UTM Duepuntozero" panose="02040603050506020204" pitchFamily="18" charset="0"/>
              </a:rPr>
              <a:t>Phẩm</a:t>
            </a:r>
            <a:r>
              <a:rPr lang="en-US" sz="2400" b="1" dirty="0">
                <a:solidFill>
                  <a:srgbClr val="C00000"/>
                </a:solidFill>
                <a:latin typeface="UTM Duepuntozero" panose="02040603050506020204" pitchFamily="18" charset="0"/>
              </a:rPr>
              <a:t> </a:t>
            </a:r>
            <a:r>
              <a:rPr lang="en-US" sz="2400" b="1" dirty="0" err="1">
                <a:solidFill>
                  <a:srgbClr val="C00000"/>
                </a:solidFill>
                <a:latin typeface="UTM Duepuntozero" panose="02040603050506020204" pitchFamily="18" charset="0"/>
              </a:rPr>
              <a:t>chất</a:t>
            </a:r>
            <a:r>
              <a:rPr lang="en-US" sz="2400" b="1" dirty="0">
                <a:solidFill>
                  <a:srgbClr val="C00000"/>
                </a:solidFill>
                <a:latin typeface="UTM Duepuntozero" panose="02040603050506020204" pitchFamily="18" charset="0"/>
              </a:rPr>
              <a:t>: </a:t>
            </a:r>
            <a:r>
              <a:rPr lang="vi-VN" sz="2400" dirty="0">
                <a:solidFill>
                  <a:srgbClr val="002060"/>
                </a:solidFill>
                <a:latin typeface="Calibri" panose="020F0502020204030204" pitchFamily="34" charset="0"/>
                <a:cs typeface="Calibri" panose="020F0502020204030204" pitchFamily="34" charset="0"/>
              </a:rPr>
              <a:t>trách nhiệm, chăm chỉ.</a:t>
            </a:r>
            <a:endParaRPr lang="en-US" sz="2400" dirty="0">
              <a:solidFill>
                <a:srgbClr val="002060"/>
              </a:solidFill>
              <a:latin typeface="Calibri" panose="020F0502020204030204" pitchFamily="34" charset="0"/>
              <a:cs typeface="Calibri" panose="020F0502020204030204" pitchFamily="34" charset="0"/>
            </a:endParaRPr>
          </a:p>
        </p:txBody>
      </p:sp>
      <p:pic>
        <p:nvPicPr>
          <p:cNvPr id="18" name="Picture 2" descr="Star Cartoon - Cute Star Png, Transparent Png - kindpng">
            <a:extLst>
              <a:ext uri="{FF2B5EF4-FFF2-40B4-BE49-F238E27FC236}">
                <a16:creationId xmlns:a16="http://schemas.microsoft.com/office/drawing/2014/main" id="{37B9E19A-F3A9-43E6-BF7F-E7601E1AC94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47117" y="861931"/>
            <a:ext cx="694882" cy="6867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Cartoon - Cute Star Png, Transparent Png - kindpng">
            <a:extLst>
              <a:ext uri="{FF2B5EF4-FFF2-40B4-BE49-F238E27FC236}">
                <a16:creationId xmlns:a16="http://schemas.microsoft.com/office/drawing/2014/main" id="{D70EA0B8-A2CF-4E9E-B942-0A890FE9733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47117" y="2973534"/>
            <a:ext cx="694882" cy="68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913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99220" y="-212651"/>
            <a:ext cx="9537251" cy="5356152"/>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0">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ectangle: Rounded Corners 36">
            <a:extLst>
              <a:ext uri="{FF2B5EF4-FFF2-40B4-BE49-F238E27FC236}">
                <a16:creationId xmlns:a16="http://schemas.microsoft.com/office/drawing/2014/main" id="{B081F3EB-68D1-4C92-82AD-CB7D32D809BC}"/>
              </a:ext>
            </a:extLst>
          </p:cNvPr>
          <p:cNvSpPr/>
          <p:nvPr/>
        </p:nvSpPr>
        <p:spPr>
          <a:xfrm>
            <a:off x="2897515" y="2771319"/>
            <a:ext cx="3438177" cy="1583427"/>
          </a:xfrm>
          <a:prstGeom prst="roundRect">
            <a:avLst/>
          </a:prstGeom>
          <a:solidFill>
            <a:srgbClr val="6D1C18"/>
          </a:solidFill>
          <a:ln>
            <a:solidFill>
              <a:srgbClr val="6D1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2"/>
                </a:solidFill>
                <a:latin typeface="#9Slide07 IcielLa Chic Pro Shad" panose="02000506090000020004" pitchFamily="2" charset="0"/>
              </a:rPr>
              <a:t>KHỞI ĐỘNG</a:t>
            </a:r>
          </a:p>
        </p:txBody>
      </p:sp>
    </p:spTree>
    <p:extLst>
      <p:ext uri="{BB962C8B-B14F-4D97-AF65-F5344CB8AC3E}">
        <p14:creationId xmlns:p14="http://schemas.microsoft.com/office/powerpoint/2010/main" val="268683650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2BDCE834-1CEE-440C-AB14-B5F0232B2C74}"/>
              </a:ext>
            </a:extLst>
          </p:cNvPr>
          <p:cNvSpPr/>
          <p:nvPr/>
        </p:nvSpPr>
        <p:spPr>
          <a:xfrm>
            <a:off x="148052" y="982980"/>
            <a:ext cx="2423698" cy="1234441"/>
          </a:xfrm>
          <a:prstGeom prst="wedgeRoundRectCallout">
            <a:avLst>
              <a:gd name="adj1" fmla="val -3631"/>
              <a:gd name="adj2" fmla="val 69938"/>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libri" panose="020F0502020204030204" pitchFamily="34" charset="0"/>
                <a:cs typeface="Calibri" panose="020F0502020204030204" pitchFamily="34" charset="0"/>
              </a:rPr>
              <a:t>Cô giáo thưởng đều 36 hình mặt cười cho 3 bạn.</a:t>
            </a:r>
            <a:endParaRPr lang="en-US" sz="2400" dirty="0">
              <a:solidFill>
                <a:srgbClr val="002060"/>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06BA6EC7-807F-4163-A01E-F6BA74C707BE}"/>
              </a:ext>
            </a:extLst>
          </p:cNvPr>
          <p:cNvGrpSpPr/>
          <p:nvPr/>
        </p:nvGrpSpPr>
        <p:grpSpPr>
          <a:xfrm>
            <a:off x="2767202" y="130936"/>
            <a:ext cx="3408216" cy="1557650"/>
            <a:chOff x="2571750" y="102086"/>
            <a:chExt cx="4538011" cy="2106260"/>
          </a:xfrm>
        </p:grpSpPr>
        <p:pic>
          <p:nvPicPr>
            <p:cNvPr id="13" name="Picture 12" descr="Emoticon Smile Emoji - Free image on Pixabay">
              <a:extLst>
                <a:ext uri="{FF2B5EF4-FFF2-40B4-BE49-F238E27FC236}">
                  <a16:creationId xmlns:a16="http://schemas.microsoft.com/office/drawing/2014/main" id="{91E4084E-52C3-4E1C-A844-2BF4C5175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moticon Smile Emoji - Free image on Pixabay">
              <a:extLst>
                <a:ext uri="{FF2B5EF4-FFF2-40B4-BE49-F238E27FC236}">
                  <a16:creationId xmlns:a16="http://schemas.microsoft.com/office/drawing/2014/main" id="{CAE5ADC8-BFF2-4ADE-815E-F015CB70A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776"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Emoticon Smile Emoji - Free image on Pixabay">
              <a:extLst>
                <a:ext uri="{FF2B5EF4-FFF2-40B4-BE49-F238E27FC236}">
                  <a16:creationId xmlns:a16="http://schemas.microsoft.com/office/drawing/2014/main" id="{1AEB0968-1496-456B-92D7-1B9F94DE5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802"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Emoticon Smile Emoji - Free image on Pixabay">
              <a:extLst>
                <a:ext uri="{FF2B5EF4-FFF2-40B4-BE49-F238E27FC236}">
                  <a16:creationId xmlns:a16="http://schemas.microsoft.com/office/drawing/2014/main" id="{904EBDFC-D003-4BF5-AB24-60C71CA9E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828"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Emoticon Smile Emoji - Free image on Pixabay">
              <a:extLst>
                <a:ext uri="{FF2B5EF4-FFF2-40B4-BE49-F238E27FC236}">
                  <a16:creationId xmlns:a16="http://schemas.microsoft.com/office/drawing/2014/main" id="{21E6AD02-73FA-43CE-8540-6E4527AC2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854"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Emoticon Smile Emoji - Free image on Pixabay">
              <a:extLst>
                <a:ext uri="{FF2B5EF4-FFF2-40B4-BE49-F238E27FC236}">
                  <a16:creationId xmlns:a16="http://schemas.microsoft.com/office/drawing/2014/main" id="{26DAF29E-E8E9-47A4-91CB-2EB07F14A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880"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Emoticon Smile Emoji - Free image on Pixabay">
              <a:extLst>
                <a:ext uri="{FF2B5EF4-FFF2-40B4-BE49-F238E27FC236}">
                  <a16:creationId xmlns:a16="http://schemas.microsoft.com/office/drawing/2014/main" id="{C5F2FCF8-96C4-4356-98B8-2782DC04B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845"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Emoticon Smile Emoji - Free image on Pixabay">
              <a:extLst>
                <a:ext uri="{FF2B5EF4-FFF2-40B4-BE49-F238E27FC236}">
                  <a16:creationId xmlns:a16="http://schemas.microsoft.com/office/drawing/2014/main" id="{94B5DD51-F96D-49AB-912F-8987786A6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770"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Emoticon Smile Emoji - Free image on Pixabay">
              <a:extLst>
                <a:ext uri="{FF2B5EF4-FFF2-40B4-BE49-F238E27FC236}">
                  <a16:creationId xmlns:a16="http://schemas.microsoft.com/office/drawing/2014/main" id="{8E16A087-6D86-46A2-A152-4A1E75622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735"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Emoticon Smile Emoji - Free image on Pixabay">
              <a:extLst>
                <a:ext uri="{FF2B5EF4-FFF2-40B4-BE49-F238E27FC236}">
                  <a16:creationId xmlns:a16="http://schemas.microsoft.com/office/drawing/2014/main" id="{88269597-0A24-4117-B9A7-F23E69156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Emoticon Smile Emoji - Free image on Pixabay">
              <a:extLst>
                <a:ext uri="{FF2B5EF4-FFF2-40B4-BE49-F238E27FC236}">
                  <a16:creationId xmlns:a16="http://schemas.microsoft.com/office/drawing/2014/main" id="{1607B75A-2A5D-4F4A-BB3E-5CA277DF8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776"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oticon Smile Emoji - Free image on Pixabay">
              <a:extLst>
                <a:ext uri="{FF2B5EF4-FFF2-40B4-BE49-F238E27FC236}">
                  <a16:creationId xmlns:a16="http://schemas.microsoft.com/office/drawing/2014/main" id="{F26C09AD-8399-45AA-987C-28D1A6C32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802"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oticon Smile Emoji - Free image on Pixabay">
              <a:extLst>
                <a:ext uri="{FF2B5EF4-FFF2-40B4-BE49-F238E27FC236}">
                  <a16:creationId xmlns:a16="http://schemas.microsoft.com/office/drawing/2014/main" id="{852885A3-32AB-490D-97EF-E0E39674C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828"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Emoticon Smile Emoji - Free image on Pixabay">
              <a:extLst>
                <a:ext uri="{FF2B5EF4-FFF2-40B4-BE49-F238E27FC236}">
                  <a16:creationId xmlns:a16="http://schemas.microsoft.com/office/drawing/2014/main" id="{8024A175-335C-4BCF-ABB1-39A3E2359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854"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Emoticon Smile Emoji - Free image on Pixabay">
              <a:extLst>
                <a:ext uri="{FF2B5EF4-FFF2-40B4-BE49-F238E27FC236}">
                  <a16:creationId xmlns:a16="http://schemas.microsoft.com/office/drawing/2014/main" id="{FF5AED2B-31FD-4DA9-B509-B134939E1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880"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Emoticon Smile Emoji - Free image on Pixabay">
              <a:extLst>
                <a:ext uri="{FF2B5EF4-FFF2-40B4-BE49-F238E27FC236}">
                  <a16:creationId xmlns:a16="http://schemas.microsoft.com/office/drawing/2014/main" id="{3FB86087-8F89-4E82-B517-92117A9F6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845"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Emoticon Smile Emoji - Free image on Pixabay">
              <a:extLst>
                <a:ext uri="{FF2B5EF4-FFF2-40B4-BE49-F238E27FC236}">
                  <a16:creationId xmlns:a16="http://schemas.microsoft.com/office/drawing/2014/main" id="{4715BEB7-7751-405A-B7CA-E1E08FB19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770"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Emoticon Smile Emoji - Free image on Pixabay">
              <a:extLst>
                <a:ext uri="{FF2B5EF4-FFF2-40B4-BE49-F238E27FC236}">
                  <a16:creationId xmlns:a16="http://schemas.microsoft.com/office/drawing/2014/main" id="{98213020-4D55-4FA5-B414-9BE048EB9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735"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Emoticon Smile Emoji - Free image on Pixabay">
              <a:extLst>
                <a:ext uri="{FF2B5EF4-FFF2-40B4-BE49-F238E27FC236}">
                  <a16:creationId xmlns:a16="http://schemas.microsoft.com/office/drawing/2014/main" id="{2F89C816-0AD1-4CB1-B56A-05EB1445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Emoticon Smile Emoji - Free image on Pixabay">
              <a:extLst>
                <a:ext uri="{FF2B5EF4-FFF2-40B4-BE49-F238E27FC236}">
                  <a16:creationId xmlns:a16="http://schemas.microsoft.com/office/drawing/2014/main" id="{0CC49BC0-4DB0-43C3-9353-66E98A21A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776"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Emoticon Smile Emoji - Free image on Pixabay">
              <a:extLst>
                <a:ext uri="{FF2B5EF4-FFF2-40B4-BE49-F238E27FC236}">
                  <a16:creationId xmlns:a16="http://schemas.microsoft.com/office/drawing/2014/main" id="{462FEDAC-2BA2-4CEA-B591-5CF1F2722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802"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Emoticon Smile Emoji - Free image on Pixabay">
              <a:extLst>
                <a:ext uri="{FF2B5EF4-FFF2-40B4-BE49-F238E27FC236}">
                  <a16:creationId xmlns:a16="http://schemas.microsoft.com/office/drawing/2014/main" id="{CAACA710-874B-47D6-A7B9-D7B825A20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828"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Emoticon Smile Emoji - Free image on Pixabay">
              <a:extLst>
                <a:ext uri="{FF2B5EF4-FFF2-40B4-BE49-F238E27FC236}">
                  <a16:creationId xmlns:a16="http://schemas.microsoft.com/office/drawing/2014/main" id="{69BA7D14-6168-45DB-9925-8429123C6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854"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Emoticon Smile Emoji - Free image on Pixabay">
              <a:extLst>
                <a:ext uri="{FF2B5EF4-FFF2-40B4-BE49-F238E27FC236}">
                  <a16:creationId xmlns:a16="http://schemas.microsoft.com/office/drawing/2014/main" id="{5700ACAF-4648-452C-A0BC-B6E8694FE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880"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Emoticon Smile Emoji - Free image on Pixabay">
              <a:extLst>
                <a:ext uri="{FF2B5EF4-FFF2-40B4-BE49-F238E27FC236}">
                  <a16:creationId xmlns:a16="http://schemas.microsoft.com/office/drawing/2014/main" id="{0A9AFA0F-22D8-45D0-98F6-9289FE2F6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845"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Emoticon Smile Emoji - Free image on Pixabay">
              <a:extLst>
                <a:ext uri="{FF2B5EF4-FFF2-40B4-BE49-F238E27FC236}">
                  <a16:creationId xmlns:a16="http://schemas.microsoft.com/office/drawing/2014/main" id="{54CB6357-7033-4742-9E9B-B7586C641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770"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Emoticon Smile Emoji - Free image on Pixabay">
              <a:extLst>
                <a:ext uri="{FF2B5EF4-FFF2-40B4-BE49-F238E27FC236}">
                  <a16:creationId xmlns:a16="http://schemas.microsoft.com/office/drawing/2014/main" id="{BB56B307-7894-4F90-81F3-2BF39E1F4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735"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Emoticon Smile Emoji - Free image on Pixabay">
              <a:extLst>
                <a:ext uri="{FF2B5EF4-FFF2-40B4-BE49-F238E27FC236}">
                  <a16:creationId xmlns:a16="http://schemas.microsoft.com/office/drawing/2014/main" id="{5402BFBE-1CEA-4828-94FC-C73E36A27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Emoticon Smile Emoji - Free image on Pixabay">
              <a:extLst>
                <a:ext uri="{FF2B5EF4-FFF2-40B4-BE49-F238E27FC236}">
                  <a16:creationId xmlns:a16="http://schemas.microsoft.com/office/drawing/2014/main" id="{AA17DD6E-C6AB-4129-A810-3C6B18456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776"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Emoticon Smile Emoji - Free image on Pixabay">
              <a:extLst>
                <a:ext uri="{FF2B5EF4-FFF2-40B4-BE49-F238E27FC236}">
                  <a16:creationId xmlns:a16="http://schemas.microsoft.com/office/drawing/2014/main" id="{AF3D951F-EAA6-45C3-AAF5-470CBA9BD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802"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Emoticon Smile Emoji - Free image on Pixabay">
              <a:extLst>
                <a:ext uri="{FF2B5EF4-FFF2-40B4-BE49-F238E27FC236}">
                  <a16:creationId xmlns:a16="http://schemas.microsoft.com/office/drawing/2014/main" id="{390ED4D5-562F-4420-863E-3FB438EA9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828"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Emoticon Smile Emoji - Free image on Pixabay">
              <a:extLst>
                <a:ext uri="{FF2B5EF4-FFF2-40B4-BE49-F238E27FC236}">
                  <a16:creationId xmlns:a16="http://schemas.microsoft.com/office/drawing/2014/main" id="{032E829C-BC28-4166-9245-ED3636ABD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854"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Emoticon Smile Emoji - Free image on Pixabay">
              <a:extLst>
                <a:ext uri="{FF2B5EF4-FFF2-40B4-BE49-F238E27FC236}">
                  <a16:creationId xmlns:a16="http://schemas.microsoft.com/office/drawing/2014/main" id="{21019D85-340F-4AD0-B876-770F52495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880"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Emoticon Smile Emoji - Free image on Pixabay">
              <a:extLst>
                <a:ext uri="{FF2B5EF4-FFF2-40B4-BE49-F238E27FC236}">
                  <a16:creationId xmlns:a16="http://schemas.microsoft.com/office/drawing/2014/main" id="{9B5268A8-E203-493C-A153-40AEA7B49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845"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Emoticon Smile Emoji - Free image on Pixabay">
              <a:extLst>
                <a:ext uri="{FF2B5EF4-FFF2-40B4-BE49-F238E27FC236}">
                  <a16:creationId xmlns:a16="http://schemas.microsoft.com/office/drawing/2014/main" id="{4E9842D4-1C4F-4C54-B071-39752EB70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770"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Emoticon Smile Emoji - Free image on Pixabay">
              <a:extLst>
                <a:ext uri="{FF2B5EF4-FFF2-40B4-BE49-F238E27FC236}">
                  <a16:creationId xmlns:a16="http://schemas.microsoft.com/office/drawing/2014/main" id="{3F4DD525-8262-4AF9-A3AD-4B271BD3C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735" y="1681781"/>
              <a:ext cx="515026" cy="526565"/>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Speech Bubble: Rectangle with Corners Rounded 48">
            <a:extLst>
              <a:ext uri="{FF2B5EF4-FFF2-40B4-BE49-F238E27FC236}">
                <a16:creationId xmlns:a16="http://schemas.microsoft.com/office/drawing/2014/main" id="{965437B1-DF95-4CDC-BE37-B6926D22AF15}"/>
              </a:ext>
            </a:extLst>
          </p:cNvPr>
          <p:cNvSpPr/>
          <p:nvPr/>
        </p:nvSpPr>
        <p:spPr>
          <a:xfrm>
            <a:off x="6370871" y="1159752"/>
            <a:ext cx="2707115" cy="1057669"/>
          </a:xfrm>
          <a:prstGeom prst="wedgeRoundRectCallout">
            <a:avLst>
              <a:gd name="adj1" fmla="val -37870"/>
              <a:gd name="adj2" fmla="val 71866"/>
              <a:gd name="adj3" fmla="val 16667"/>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cs typeface="Calibri" panose="020F0502020204030204" pitchFamily="34" charset="0"/>
              </a:rPr>
              <a:t>Mỗi bạn được bao nhiêu hình?</a:t>
            </a:r>
            <a:endParaRPr lang="en-US" sz="2800" dirty="0">
              <a:solidFill>
                <a:srgbClr val="002060"/>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79FDE314-094C-27C4-714C-4DB61D6A3AD6}"/>
              </a:ext>
            </a:extLst>
          </p:cNvPr>
          <p:cNvGrpSpPr/>
          <p:nvPr/>
        </p:nvGrpSpPr>
        <p:grpSpPr>
          <a:xfrm>
            <a:off x="657024" y="2529918"/>
            <a:ext cx="2172239" cy="2613582"/>
            <a:chOff x="657024" y="2529918"/>
            <a:chExt cx="2172239" cy="2613582"/>
          </a:xfrm>
        </p:grpSpPr>
        <p:sp>
          <p:nvSpPr>
            <p:cNvPr id="3" name="TextBox 2">
              <a:extLst>
                <a:ext uri="{FF2B5EF4-FFF2-40B4-BE49-F238E27FC236}">
                  <a16:creationId xmlns:a16="http://schemas.microsoft.com/office/drawing/2014/main" id="{EB368C40-4826-952C-5BE6-FCF40C7BF8CE}"/>
                </a:ext>
              </a:extLst>
            </p:cNvPr>
            <p:cNvSpPr txBox="1"/>
            <p:nvPr/>
          </p:nvSpPr>
          <p:spPr>
            <a:xfrm>
              <a:off x="1359901" y="2983145"/>
              <a:ext cx="969215"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1800" b="0" i="0" u="none" strike="noStrike" dirty="0" err="1">
                  <a:solidFill>
                    <a:srgbClr val="000000"/>
                  </a:solidFill>
                  <a:effectLst/>
                  <a:latin typeface="Arial" panose="020B0604020202020204" pitchFamily="34" charset="0"/>
                </a:rPr>
                <a:t>Phạm</a:t>
              </a:r>
              <a:r>
                <a:rPr lang="vi-VN" sz="1800" b="0" i="0" u="none" strike="noStrike" dirty="0">
                  <a:solidFill>
                    <a:srgbClr val="000000"/>
                  </a:solidFill>
                  <a:effectLst/>
                  <a:latin typeface="Arial" panose="020B0604020202020204" pitchFamily="34" charset="0"/>
                </a:rPr>
                <a:t> Minh </a:t>
              </a:r>
              <a:r>
                <a:rPr lang="vi-VN" sz="1800" b="0" i="0" u="none" strike="noStrike" dirty="0" err="1">
                  <a:solidFill>
                    <a:srgbClr val="000000"/>
                  </a:solidFill>
                  <a:effectLst/>
                  <a:latin typeface="Arial" panose="020B0604020202020204" pitchFamily="34" charset="0"/>
                </a:rPr>
                <a:t>Trường</a:t>
              </a:r>
              <a:r>
                <a:rPr lang="vi-VN" dirty="0"/>
                <a:t> </a:t>
              </a:r>
              <a:endParaRPr lang="en-US" dirty="0"/>
            </a:p>
          </p:txBody>
        </p:sp>
        <p:pic>
          <p:nvPicPr>
            <p:cNvPr id="1026" name="Picture 2" descr="Premium Vector | Modestly smiling girl cartoon art illustration premium  vector">
              <a:extLst>
                <a:ext uri="{FF2B5EF4-FFF2-40B4-BE49-F238E27FC236}">
                  <a16:creationId xmlns:a16="http://schemas.microsoft.com/office/drawing/2014/main" id="{515A669A-B22A-4FFB-B87B-B8C8D60E0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44" b="88618" l="26750" r="74350">
                          <a14:foregroundMark x1="37750" y1="23577" x2="30150" y2="54909"/>
                          <a14:foregroundMark x1="30150" y1="54909" x2="30100" y2="73358"/>
                          <a14:foregroundMark x1="46800" y1="18637" x2="48250" y2="44903"/>
                          <a14:foregroundMark x1="47550" y1="16448" x2="61750" y2="44903"/>
                          <a14:foregroundMark x1="54650" y1="15134" x2="63250" y2="23577"/>
                          <a14:foregroundMark x1="63250" y1="23577" x2="70750" y2="37273"/>
                          <a14:foregroundMark x1="70750" y1="37273" x2="72750" y2="46029"/>
                          <a14:foregroundMark x1="72750" y1="46029" x2="71850" y2="66417"/>
                          <a14:foregroundMark x1="63350" y1="64665" x2="54300" y2="81801"/>
                          <a14:foregroundMark x1="57850" y1="79550" x2="70950" y2="69106"/>
                          <a14:foregroundMark x1="71350" y1="71795" x2="64050" y2="45528"/>
                          <a14:foregroundMark x1="65800" y1="55972" x2="68850" y2="68918"/>
                          <a14:foregroundMark x1="65800" y1="28643" x2="58450" y2="27642"/>
                          <a14:foregroundMark x1="58450" y1="27642" x2="48250" y2="22452"/>
                          <a14:foregroundMark x1="66350" y1="23765" x2="56250" y2="14009"/>
                          <a14:foregroundMark x1="52700" y1="14009" x2="69900" y2="37336"/>
                          <a14:foregroundMark x1="52850" y1="30457" x2="60150" y2="52908"/>
                          <a14:foregroundMark x1="52150" y1="14009" x2="39000" y2="18637"/>
                          <a14:foregroundMark x1="51800" y1="10006" x2="54450" y2="10882"/>
                          <a14:foregroundMark x1="26750" y1="66229" x2="26750" y2="66229"/>
                          <a14:foregroundMark x1="45050" y1="79112" x2="53550" y2="79362"/>
                          <a14:foregroundMark x1="48950" y1="64916" x2="57850" y2="70419"/>
                          <a14:foregroundMark x1="56400" y1="62226" x2="56250" y2="75797"/>
                          <a14:foregroundMark x1="46650" y1="86241" x2="48250" y2="88680"/>
                          <a14:foregroundMark x1="57850" y1="88680" x2="59600" y2="88680"/>
                          <a14:foregroundMark x1="74350" y1="65791" x2="74350" y2="51345"/>
                        </a14:backgroundRemoval>
                      </a14:imgEffect>
                    </a14:imgLayer>
                  </a14:imgProps>
                </a:ext>
                <a:ext uri="{28A0092B-C50C-407E-A947-70E740481C1C}">
                  <a14:useLocalDpi xmlns:a14="http://schemas.microsoft.com/office/drawing/2010/main" val="0"/>
                </a:ext>
              </a:extLst>
            </a:blip>
            <a:srcRect l="22833" t="6889" r="21209" b="8890"/>
            <a:stretch/>
          </p:blipFill>
          <p:spPr bwMode="auto">
            <a:xfrm>
              <a:off x="657024" y="2529918"/>
              <a:ext cx="2172239" cy="261358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Free Vector | Happy cute girl chef with food bags banner logo cartoon art  illustration">
            <a:extLst>
              <a:ext uri="{FF2B5EF4-FFF2-40B4-BE49-F238E27FC236}">
                <a16:creationId xmlns:a16="http://schemas.microsoft.com/office/drawing/2014/main" id="{A5C73E16-55D4-4A76-A314-23FDF33B24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569" b="94212" l="23962" r="71406">
                        <a14:foregroundMark x1="23962" y1="59281" x2="25240" y2="63673"/>
                        <a14:foregroundMark x1="30671" y1="26148" x2="37380" y2="36926"/>
                        <a14:foregroundMark x1="28115" y1="31537" x2="33546" y2="31537"/>
                        <a14:foregroundMark x1="36581" y1="17964" x2="43930" y2="15768"/>
                        <a14:foregroundMark x1="71406" y1="51896" x2="71406" y2="56687"/>
                        <a14:foregroundMark x1="44569" y1="67066" x2="52077" y2="65868"/>
                        <a14:foregroundMark x1="47923" y1="91816" x2="54792" y2="93413"/>
                        <a14:foregroundMark x1="46006" y1="92216" x2="48083" y2="94212"/>
                      </a14:backgroundRemoval>
                    </a14:imgEffect>
                  </a14:imgLayer>
                </a14:imgProps>
              </a:ext>
              <a:ext uri="{28A0092B-C50C-407E-A947-70E740481C1C}">
                <a14:useLocalDpi xmlns:a14="http://schemas.microsoft.com/office/drawing/2010/main" val="0"/>
              </a:ext>
            </a:extLst>
          </a:blip>
          <a:srcRect l="20773" t="12156" r="23487" b="2814"/>
          <a:stretch/>
        </p:blipFill>
        <p:spPr bwMode="auto">
          <a:xfrm>
            <a:off x="5781859" y="2529918"/>
            <a:ext cx="2140777" cy="261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4390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2BDCE834-1CEE-440C-AB14-B5F0232B2C74}"/>
              </a:ext>
            </a:extLst>
          </p:cNvPr>
          <p:cNvSpPr/>
          <p:nvPr/>
        </p:nvSpPr>
        <p:spPr>
          <a:xfrm>
            <a:off x="138830" y="1801143"/>
            <a:ext cx="4104205" cy="940031"/>
          </a:xfrm>
          <a:prstGeom prst="wedgeRoundRectCallout">
            <a:avLst>
              <a:gd name="adj1" fmla="val -3631"/>
              <a:gd name="adj2" fmla="val 69938"/>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solidFill>
                  <a:srgbClr val="002060"/>
                </a:solidFill>
                <a:latin typeface="Calibri" panose="020F0502020204030204" pitchFamily="34" charset="0"/>
                <a:cs typeface="Calibri" panose="020F0502020204030204" pitchFamily="34" charset="0"/>
              </a:rPr>
              <a:t>Chia đều 36 mặt cười cho 3 bạn thì làm thế nào?</a:t>
            </a:r>
            <a:endParaRPr lang="en-US" sz="2800" dirty="0">
              <a:solidFill>
                <a:srgbClr val="002060"/>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06BA6EC7-807F-4163-A01E-F6BA74C707BE}"/>
              </a:ext>
            </a:extLst>
          </p:cNvPr>
          <p:cNvGrpSpPr/>
          <p:nvPr/>
        </p:nvGrpSpPr>
        <p:grpSpPr>
          <a:xfrm>
            <a:off x="2867892" y="58587"/>
            <a:ext cx="3408216" cy="1557650"/>
            <a:chOff x="2571750" y="102086"/>
            <a:chExt cx="4538011" cy="2106260"/>
          </a:xfrm>
        </p:grpSpPr>
        <p:pic>
          <p:nvPicPr>
            <p:cNvPr id="13" name="Picture 12" descr="Emoticon Smile Emoji - Free image on Pixabay">
              <a:extLst>
                <a:ext uri="{FF2B5EF4-FFF2-40B4-BE49-F238E27FC236}">
                  <a16:creationId xmlns:a16="http://schemas.microsoft.com/office/drawing/2014/main" id="{91E4084E-52C3-4E1C-A844-2BF4C5175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moticon Smile Emoji - Free image on Pixabay">
              <a:extLst>
                <a:ext uri="{FF2B5EF4-FFF2-40B4-BE49-F238E27FC236}">
                  <a16:creationId xmlns:a16="http://schemas.microsoft.com/office/drawing/2014/main" id="{CAE5ADC8-BFF2-4ADE-815E-F015CB70A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776"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Emoticon Smile Emoji - Free image on Pixabay">
              <a:extLst>
                <a:ext uri="{FF2B5EF4-FFF2-40B4-BE49-F238E27FC236}">
                  <a16:creationId xmlns:a16="http://schemas.microsoft.com/office/drawing/2014/main" id="{1AEB0968-1496-456B-92D7-1B9F94DE5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802"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Emoticon Smile Emoji - Free image on Pixabay">
              <a:extLst>
                <a:ext uri="{FF2B5EF4-FFF2-40B4-BE49-F238E27FC236}">
                  <a16:creationId xmlns:a16="http://schemas.microsoft.com/office/drawing/2014/main" id="{904EBDFC-D003-4BF5-AB24-60C71CA9E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828"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Emoticon Smile Emoji - Free image on Pixabay">
              <a:extLst>
                <a:ext uri="{FF2B5EF4-FFF2-40B4-BE49-F238E27FC236}">
                  <a16:creationId xmlns:a16="http://schemas.microsoft.com/office/drawing/2014/main" id="{21E6AD02-73FA-43CE-8540-6E4527AC2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854"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Emoticon Smile Emoji - Free image on Pixabay">
              <a:extLst>
                <a:ext uri="{FF2B5EF4-FFF2-40B4-BE49-F238E27FC236}">
                  <a16:creationId xmlns:a16="http://schemas.microsoft.com/office/drawing/2014/main" id="{26DAF29E-E8E9-47A4-91CB-2EB07F14A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880"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Emoticon Smile Emoji - Free image on Pixabay">
              <a:extLst>
                <a:ext uri="{FF2B5EF4-FFF2-40B4-BE49-F238E27FC236}">
                  <a16:creationId xmlns:a16="http://schemas.microsoft.com/office/drawing/2014/main" id="{C5F2FCF8-96C4-4356-98B8-2782DC04B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845"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Emoticon Smile Emoji - Free image on Pixabay">
              <a:extLst>
                <a:ext uri="{FF2B5EF4-FFF2-40B4-BE49-F238E27FC236}">
                  <a16:creationId xmlns:a16="http://schemas.microsoft.com/office/drawing/2014/main" id="{94B5DD51-F96D-49AB-912F-8987786A6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770"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Emoticon Smile Emoji - Free image on Pixabay">
              <a:extLst>
                <a:ext uri="{FF2B5EF4-FFF2-40B4-BE49-F238E27FC236}">
                  <a16:creationId xmlns:a16="http://schemas.microsoft.com/office/drawing/2014/main" id="{8E16A087-6D86-46A2-A152-4A1E75622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735"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Emoticon Smile Emoji - Free image on Pixabay">
              <a:extLst>
                <a:ext uri="{FF2B5EF4-FFF2-40B4-BE49-F238E27FC236}">
                  <a16:creationId xmlns:a16="http://schemas.microsoft.com/office/drawing/2014/main" id="{88269597-0A24-4117-B9A7-F23E69156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Emoticon Smile Emoji - Free image on Pixabay">
              <a:extLst>
                <a:ext uri="{FF2B5EF4-FFF2-40B4-BE49-F238E27FC236}">
                  <a16:creationId xmlns:a16="http://schemas.microsoft.com/office/drawing/2014/main" id="{1607B75A-2A5D-4F4A-BB3E-5CA277DF8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776"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oticon Smile Emoji - Free image on Pixabay">
              <a:extLst>
                <a:ext uri="{FF2B5EF4-FFF2-40B4-BE49-F238E27FC236}">
                  <a16:creationId xmlns:a16="http://schemas.microsoft.com/office/drawing/2014/main" id="{F26C09AD-8399-45AA-987C-28D1A6C32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802"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oticon Smile Emoji - Free image on Pixabay">
              <a:extLst>
                <a:ext uri="{FF2B5EF4-FFF2-40B4-BE49-F238E27FC236}">
                  <a16:creationId xmlns:a16="http://schemas.microsoft.com/office/drawing/2014/main" id="{852885A3-32AB-490D-97EF-E0E39674C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828"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Emoticon Smile Emoji - Free image on Pixabay">
              <a:extLst>
                <a:ext uri="{FF2B5EF4-FFF2-40B4-BE49-F238E27FC236}">
                  <a16:creationId xmlns:a16="http://schemas.microsoft.com/office/drawing/2014/main" id="{8024A175-335C-4BCF-ABB1-39A3E2359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854"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Emoticon Smile Emoji - Free image on Pixabay">
              <a:extLst>
                <a:ext uri="{FF2B5EF4-FFF2-40B4-BE49-F238E27FC236}">
                  <a16:creationId xmlns:a16="http://schemas.microsoft.com/office/drawing/2014/main" id="{FF5AED2B-31FD-4DA9-B509-B134939E1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880"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Emoticon Smile Emoji - Free image on Pixabay">
              <a:extLst>
                <a:ext uri="{FF2B5EF4-FFF2-40B4-BE49-F238E27FC236}">
                  <a16:creationId xmlns:a16="http://schemas.microsoft.com/office/drawing/2014/main" id="{3FB86087-8F89-4E82-B517-92117A9F6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845"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Emoticon Smile Emoji - Free image on Pixabay">
              <a:extLst>
                <a:ext uri="{FF2B5EF4-FFF2-40B4-BE49-F238E27FC236}">
                  <a16:creationId xmlns:a16="http://schemas.microsoft.com/office/drawing/2014/main" id="{4715BEB7-7751-405A-B7CA-E1E08FB19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770"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Emoticon Smile Emoji - Free image on Pixabay">
              <a:extLst>
                <a:ext uri="{FF2B5EF4-FFF2-40B4-BE49-F238E27FC236}">
                  <a16:creationId xmlns:a16="http://schemas.microsoft.com/office/drawing/2014/main" id="{98213020-4D55-4FA5-B414-9BE048EB9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735"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Emoticon Smile Emoji - Free image on Pixabay">
              <a:extLst>
                <a:ext uri="{FF2B5EF4-FFF2-40B4-BE49-F238E27FC236}">
                  <a16:creationId xmlns:a16="http://schemas.microsoft.com/office/drawing/2014/main" id="{2F89C816-0AD1-4CB1-B56A-05EB1445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Emoticon Smile Emoji - Free image on Pixabay">
              <a:extLst>
                <a:ext uri="{FF2B5EF4-FFF2-40B4-BE49-F238E27FC236}">
                  <a16:creationId xmlns:a16="http://schemas.microsoft.com/office/drawing/2014/main" id="{0CC49BC0-4DB0-43C3-9353-66E98A21A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776"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Emoticon Smile Emoji - Free image on Pixabay">
              <a:extLst>
                <a:ext uri="{FF2B5EF4-FFF2-40B4-BE49-F238E27FC236}">
                  <a16:creationId xmlns:a16="http://schemas.microsoft.com/office/drawing/2014/main" id="{462FEDAC-2BA2-4CEA-B591-5CF1F2722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802"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Emoticon Smile Emoji - Free image on Pixabay">
              <a:extLst>
                <a:ext uri="{FF2B5EF4-FFF2-40B4-BE49-F238E27FC236}">
                  <a16:creationId xmlns:a16="http://schemas.microsoft.com/office/drawing/2014/main" id="{CAACA710-874B-47D6-A7B9-D7B825A20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828"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Emoticon Smile Emoji - Free image on Pixabay">
              <a:extLst>
                <a:ext uri="{FF2B5EF4-FFF2-40B4-BE49-F238E27FC236}">
                  <a16:creationId xmlns:a16="http://schemas.microsoft.com/office/drawing/2014/main" id="{69BA7D14-6168-45DB-9925-8429123C6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854"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Emoticon Smile Emoji - Free image on Pixabay">
              <a:extLst>
                <a:ext uri="{FF2B5EF4-FFF2-40B4-BE49-F238E27FC236}">
                  <a16:creationId xmlns:a16="http://schemas.microsoft.com/office/drawing/2014/main" id="{5700ACAF-4648-452C-A0BC-B6E8694FE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880"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Emoticon Smile Emoji - Free image on Pixabay">
              <a:extLst>
                <a:ext uri="{FF2B5EF4-FFF2-40B4-BE49-F238E27FC236}">
                  <a16:creationId xmlns:a16="http://schemas.microsoft.com/office/drawing/2014/main" id="{0A9AFA0F-22D8-45D0-98F6-9289FE2F6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845"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Emoticon Smile Emoji - Free image on Pixabay">
              <a:extLst>
                <a:ext uri="{FF2B5EF4-FFF2-40B4-BE49-F238E27FC236}">
                  <a16:creationId xmlns:a16="http://schemas.microsoft.com/office/drawing/2014/main" id="{54CB6357-7033-4742-9E9B-B7586C641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770"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Emoticon Smile Emoji - Free image on Pixabay">
              <a:extLst>
                <a:ext uri="{FF2B5EF4-FFF2-40B4-BE49-F238E27FC236}">
                  <a16:creationId xmlns:a16="http://schemas.microsoft.com/office/drawing/2014/main" id="{BB56B307-7894-4F90-81F3-2BF39E1F4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735"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Emoticon Smile Emoji - Free image on Pixabay">
              <a:extLst>
                <a:ext uri="{FF2B5EF4-FFF2-40B4-BE49-F238E27FC236}">
                  <a16:creationId xmlns:a16="http://schemas.microsoft.com/office/drawing/2014/main" id="{5402BFBE-1CEA-4828-94FC-C73E36A27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Emoticon Smile Emoji - Free image on Pixabay">
              <a:extLst>
                <a:ext uri="{FF2B5EF4-FFF2-40B4-BE49-F238E27FC236}">
                  <a16:creationId xmlns:a16="http://schemas.microsoft.com/office/drawing/2014/main" id="{AA17DD6E-C6AB-4129-A810-3C6B18456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776"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Emoticon Smile Emoji - Free image on Pixabay">
              <a:extLst>
                <a:ext uri="{FF2B5EF4-FFF2-40B4-BE49-F238E27FC236}">
                  <a16:creationId xmlns:a16="http://schemas.microsoft.com/office/drawing/2014/main" id="{AF3D951F-EAA6-45C3-AAF5-470CBA9BD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802"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Emoticon Smile Emoji - Free image on Pixabay">
              <a:extLst>
                <a:ext uri="{FF2B5EF4-FFF2-40B4-BE49-F238E27FC236}">
                  <a16:creationId xmlns:a16="http://schemas.microsoft.com/office/drawing/2014/main" id="{390ED4D5-562F-4420-863E-3FB438EA9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828"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Emoticon Smile Emoji - Free image on Pixabay">
              <a:extLst>
                <a:ext uri="{FF2B5EF4-FFF2-40B4-BE49-F238E27FC236}">
                  <a16:creationId xmlns:a16="http://schemas.microsoft.com/office/drawing/2014/main" id="{032E829C-BC28-4166-9245-ED3636ABD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854"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Emoticon Smile Emoji - Free image on Pixabay">
              <a:extLst>
                <a:ext uri="{FF2B5EF4-FFF2-40B4-BE49-F238E27FC236}">
                  <a16:creationId xmlns:a16="http://schemas.microsoft.com/office/drawing/2014/main" id="{21019D85-340F-4AD0-B876-770F52495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880"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Emoticon Smile Emoji - Free image on Pixabay">
              <a:extLst>
                <a:ext uri="{FF2B5EF4-FFF2-40B4-BE49-F238E27FC236}">
                  <a16:creationId xmlns:a16="http://schemas.microsoft.com/office/drawing/2014/main" id="{9B5268A8-E203-493C-A153-40AEA7B49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845"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Emoticon Smile Emoji - Free image on Pixabay">
              <a:extLst>
                <a:ext uri="{FF2B5EF4-FFF2-40B4-BE49-F238E27FC236}">
                  <a16:creationId xmlns:a16="http://schemas.microsoft.com/office/drawing/2014/main" id="{4E9842D4-1C4F-4C54-B071-39752EB70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770"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Emoticon Smile Emoji - Free image on Pixabay">
              <a:extLst>
                <a:ext uri="{FF2B5EF4-FFF2-40B4-BE49-F238E27FC236}">
                  <a16:creationId xmlns:a16="http://schemas.microsoft.com/office/drawing/2014/main" id="{3F4DD525-8262-4AF9-A3AD-4B271BD3C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735" y="1681781"/>
              <a:ext cx="515026" cy="526565"/>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Speech Bubble: Rectangle with Corners Rounded 48">
            <a:extLst>
              <a:ext uri="{FF2B5EF4-FFF2-40B4-BE49-F238E27FC236}">
                <a16:creationId xmlns:a16="http://schemas.microsoft.com/office/drawing/2014/main" id="{965437B1-DF95-4CDC-BE37-B6926D22AF15}"/>
              </a:ext>
            </a:extLst>
          </p:cNvPr>
          <p:cNvSpPr/>
          <p:nvPr/>
        </p:nvSpPr>
        <p:spPr>
          <a:xfrm>
            <a:off x="5088024" y="1687377"/>
            <a:ext cx="3917146" cy="1309841"/>
          </a:xfrm>
          <a:prstGeom prst="wedgeRoundRectCallout">
            <a:avLst>
              <a:gd name="adj1" fmla="val 9667"/>
              <a:gd name="adj2" fmla="val 67388"/>
              <a:gd name="adj3" fmla="val 16667"/>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cs typeface="Calibri" panose="020F0502020204030204" pitchFamily="34" charset="0"/>
              </a:rPr>
              <a:t>Chia </a:t>
            </a:r>
            <a:r>
              <a:rPr lang="vi-VN" sz="2800" dirty="0" err="1">
                <a:solidFill>
                  <a:srgbClr val="002060"/>
                </a:solidFill>
                <a:latin typeface="Calibri" panose="020F0502020204030204" pitchFamily="34" charset="0"/>
                <a:cs typeface="Calibri" panose="020F0502020204030204" pitchFamily="34" charset="0"/>
              </a:rPr>
              <a:t>lần</a:t>
            </a:r>
            <a:r>
              <a:rPr lang="vi-VN" sz="2800" dirty="0">
                <a:solidFill>
                  <a:srgbClr val="002060"/>
                </a:solidFill>
                <a:latin typeface="Calibri" panose="020F0502020204030204" pitchFamily="34" charset="0"/>
                <a:cs typeface="Calibri" panose="020F0502020204030204" pitchFamily="34" charset="0"/>
              </a:rPr>
              <a:t> </a:t>
            </a:r>
            <a:r>
              <a:rPr lang="vi-VN" sz="2800" dirty="0" err="1">
                <a:solidFill>
                  <a:srgbClr val="002060"/>
                </a:solidFill>
                <a:latin typeface="Calibri" panose="020F0502020204030204" pitchFamily="34" charset="0"/>
                <a:cs typeface="Calibri" panose="020F0502020204030204" pitchFamily="34" charset="0"/>
              </a:rPr>
              <a:t>lượt</a:t>
            </a:r>
            <a:r>
              <a:rPr lang="vi-VN" sz="2800" dirty="0">
                <a:solidFill>
                  <a:srgbClr val="002060"/>
                </a:solidFill>
                <a:latin typeface="Calibri" panose="020F0502020204030204" pitchFamily="34" charset="0"/>
                <a:cs typeface="Calibri" panose="020F0502020204030204" pitchFamily="34" charset="0"/>
              </a:rPr>
              <a:t> </a:t>
            </a:r>
            <a:r>
              <a:rPr lang="vi-VN" sz="2800" dirty="0" err="1">
                <a:solidFill>
                  <a:srgbClr val="002060"/>
                </a:solidFill>
                <a:latin typeface="Calibri" panose="020F0502020204030204" pitchFamily="34" charset="0"/>
                <a:cs typeface="Calibri" panose="020F0502020204030204" pitchFamily="34" charset="0"/>
              </a:rPr>
              <a:t>mỗi</a:t>
            </a:r>
            <a:r>
              <a:rPr lang="vi-VN" sz="2800" dirty="0">
                <a:solidFill>
                  <a:srgbClr val="002060"/>
                </a:solidFill>
                <a:latin typeface="Calibri" panose="020F0502020204030204" pitchFamily="34" charset="0"/>
                <a:cs typeface="Calibri" panose="020F0502020204030204" pitchFamily="34" charset="0"/>
              </a:rPr>
              <a:t> </a:t>
            </a:r>
            <a:r>
              <a:rPr lang="vi-VN" sz="2800" dirty="0" err="1">
                <a:solidFill>
                  <a:srgbClr val="002060"/>
                </a:solidFill>
                <a:latin typeface="Calibri" panose="020F0502020204030204" pitchFamily="34" charset="0"/>
                <a:cs typeface="Calibri" panose="020F0502020204030204" pitchFamily="34" charset="0"/>
              </a:rPr>
              <a:t>bạn</a:t>
            </a:r>
            <a:r>
              <a:rPr lang="vi-VN" sz="2800" dirty="0">
                <a:solidFill>
                  <a:srgbClr val="002060"/>
                </a:solidFill>
                <a:latin typeface="Calibri" panose="020F0502020204030204" pitchFamily="34" charset="0"/>
                <a:cs typeface="Calibri" panose="020F0502020204030204" pitchFamily="34" charset="0"/>
              </a:rPr>
              <a:t> 1 </a:t>
            </a:r>
            <a:r>
              <a:rPr lang="vi-VN" sz="2800" dirty="0" err="1">
                <a:solidFill>
                  <a:srgbClr val="002060"/>
                </a:solidFill>
                <a:latin typeface="Calibri" panose="020F0502020204030204" pitchFamily="34" charset="0"/>
                <a:cs typeface="Calibri" panose="020F0502020204030204" pitchFamily="34" charset="0"/>
              </a:rPr>
              <a:t>hình</a:t>
            </a:r>
            <a:r>
              <a:rPr lang="vi-VN" sz="2800" dirty="0">
                <a:solidFill>
                  <a:srgbClr val="002060"/>
                </a:solidFill>
                <a:latin typeface="Calibri" panose="020F0502020204030204" pitchFamily="34" charset="0"/>
                <a:cs typeface="Calibri" panose="020F0502020204030204" pitchFamily="34" charset="0"/>
              </a:rPr>
              <a:t>, chia </a:t>
            </a:r>
            <a:r>
              <a:rPr lang="vi-VN" sz="2800" dirty="0" err="1">
                <a:solidFill>
                  <a:srgbClr val="002060"/>
                </a:solidFill>
                <a:latin typeface="Calibri" panose="020F0502020204030204" pitchFamily="34" charset="0"/>
                <a:cs typeface="Calibri" panose="020F0502020204030204" pitchFamily="34" charset="0"/>
              </a:rPr>
              <a:t>tiếp</a:t>
            </a:r>
            <a:r>
              <a:rPr lang="vi-VN" sz="2800" dirty="0">
                <a:solidFill>
                  <a:srgbClr val="002060"/>
                </a:solidFill>
                <a:latin typeface="Calibri" panose="020F0502020204030204" pitchFamily="34" charset="0"/>
                <a:cs typeface="Calibri" panose="020F0502020204030204" pitchFamily="34" charset="0"/>
              </a:rPr>
              <a:t> </a:t>
            </a:r>
            <a:r>
              <a:rPr lang="vi-VN" sz="2800" dirty="0" err="1">
                <a:solidFill>
                  <a:srgbClr val="002060"/>
                </a:solidFill>
                <a:latin typeface="Calibri" panose="020F0502020204030204" pitchFamily="34" charset="0"/>
                <a:cs typeface="Calibri" panose="020F0502020204030204" pitchFamily="34" charset="0"/>
              </a:rPr>
              <a:t>mỗi</a:t>
            </a:r>
            <a:r>
              <a:rPr lang="vi-VN" sz="2800" dirty="0">
                <a:solidFill>
                  <a:srgbClr val="002060"/>
                </a:solidFill>
                <a:latin typeface="Calibri" panose="020F0502020204030204" pitchFamily="34" charset="0"/>
                <a:cs typeface="Calibri" panose="020F0502020204030204" pitchFamily="34" charset="0"/>
              </a:rPr>
              <a:t> </a:t>
            </a:r>
            <a:r>
              <a:rPr lang="vi-VN" sz="2800" dirty="0" err="1">
                <a:solidFill>
                  <a:srgbClr val="002060"/>
                </a:solidFill>
                <a:latin typeface="Calibri" panose="020F0502020204030204" pitchFamily="34" charset="0"/>
                <a:cs typeface="Calibri" panose="020F0502020204030204" pitchFamily="34" charset="0"/>
              </a:rPr>
              <a:t>bạn</a:t>
            </a:r>
            <a:r>
              <a:rPr lang="vi-VN" sz="2800" dirty="0">
                <a:solidFill>
                  <a:srgbClr val="002060"/>
                </a:solidFill>
                <a:latin typeface="Calibri" panose="020F0502020204030204" pitchFamily="34" charset="0"/>
                <a:cs typeface="Calibri" panose="020F0502020204030204" pitchFamily="34" charset="0"/>
              </a:rPr>
              <a:t> 1 </a:t>
            </a:r>
            <a:r>
              <a:rPr lang="vi-VN" sz="2800" dirty="0" err="1">
                <a:solidFill>
                  <a:srgbClr val="002060"/>
                </a:solidFill>
                <a:latin typeface="Calibri" panose="020F0502020204030204" pitchFamily="34" charset="0"/>
                <a:cs typeface="Calibri" panose="020F0502020204030204" pitchFamily="34" charset="0"/>
              </a:rPr>
              <a:t>hình</a:t>
            </a:r>
            <a:r>
              <a:rPr lang="vi-VN" sz="2800" dirty="0">
                <a:solidFill>
                  <a:srgbClr val="002060"/>
                </a:solidFill>
                <a:latin typeface="Calibri" panose="020F0502020204030204" pitchFamily="34" charset="0"/>
                <a:cs typeface="Calibri" panose="020F0502020204030204" pitchFamily="34" charset="0"/>
              </a:rPr>
              <a:t> </a:t>
            </a:r>
            <a:r>
              <a:rPr lang="vi-VN" sz="2800" dirty="0" err="1">
                <a:solidFill>
                  <a:srgbClr val="002060"/>
                </a:solidFill>
                <a:latin typeface="Calibri" panose="020F0502020204030204" pitchFamily="34" charset="0"/>
                <a:cs typeface="Calibri" panose="020F0502020204030204" pitchFamily="34" charset="0"/>
              </a:rPr>
              <a:t>nữa</a:t>
            </a:r>
            <a:r>
              <a:rPr lang="vi-VN" sz="2800" dirty="0">
                <a:solidFill>
                  <a:srgbClr val="002060"/>
                </a:solidFill>
                <a:latin typeface="Calibri" panose="020F0502020204030204" pitchFamily="34" charset="0"/>
                <a:cs typeface="Calibri" panose="020F0502020204030204" pitchFamily="34" charset="0"/>
              </a:rPr>
              <a:t>, …</a:t>
            </a:r>
            <a:endParaRPr lang="en-US" sz="2800" dirty="0">
              <a:solidFill>
                <a:srgbClr val="002060"/>
              </a:solidFill>
              <a:latin typeface="Calibri" panose="020F0502020204030204" pitchFamily="34" charset="0"/>
              <a:cs typeface="Calibri" panose="020F0502020204030204" pitchFamily="34" charset="0"/>
            </a:endParaRPr>
          </a:p>
        </p:txBody>
      </p:sp>
      <p:pic>
        <p:nvPicPr>
          <p:cNvPr id="1026" name="Picture 2" descr="Premium Vector | Modestly smiling girl cartoon art illustration premium  vector">
            <a:extLst>
              <a:ext uri="{FF2B5EF4-FFF2-40B4-BE49-F238E27FC236}">
                <a16:creationId xmlns:a16="http://schemas.microsoft.com/office/drawing/2014/main" id="{515A669A-B22A-4FFB-B87B-B8C8D60E0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44" b="88618" l="26750" r="74350">
                        <a14:foregroundMark x1="37750" y1="23577" x2="30150" y2="54909"/>
                        <a14:foregroundMark x1="30150" y1="54909" x2="30100" y2="73358"/>
                        <a14:foregroundMark x1="46800" y1="18637" x2="48250" y2="44903"/>
                        <a14:foregroundMark x1="47550" y1="16448" x2="61750" y2="44903"/>
                        <a14:foregroundMark x1="54650" y1="15134" x2="63250" y2="23577"/>
                        <a14:foregroundMark x1="63250" y1="23577" x2="70750" y2="37273"/>
                        <a14:foregroundMark x1="70750" y1="37273" x2="72750" y2="46029"/>
                        <a14:foregroundMark x1="72750" y1="46029" x2="71850" y2="66417"/>
                        <a14:foregroundMark x1="63350" y1="64665" x2="54300" y2="81801"/>
                        <a14:foregroundMark x1="57850" y1="79550" x2="70950" y2="69106"/>
                        <a14:foregroundMark x1="71350" y1="71795" x2="64050" y2="45528"/>
                        <a14:foregroundMark x1="65800" y1="55972" x2="68850" y2="68918"/>
                        <a14:foregroundMark x1="65800" y1="28643" x2="58450" y2="27642"/>
                        <a14:foregroundMark x1="58450" y1="27642" x2="48250" y2="22452"/>
                        <a14:foregroundMark x1="66350" y1="23765" x2="56250" y2="14009"/>
                        <a14:foregroundMark x1="52700" y1="14009" x2="69900" y2="37336"/>
                        <a14:foregroundMark x1="52850" y1="30457" x2="60150" y2="52908"/>
                        <a14:foregroundMark x1="52150" y1="14009" x2="39000" y2="18637"/>
                        <a14:foregroundMark x1="51800" y1="10006" x2="54450" y2="10882"/>
                        <a14:foregroundMark x1="26750" y1="66229" x2="26750" y2="66229"/>
                        <a14:foregroundMark x1="45050" y1="79112" x2="53550" y2="79362"/>
                        <a14:foregroundMark x1="48950" y1="64916" x2="57850" y2="70419"/>
                        <a14:foregroundMark x1="56400" y1="62226" x2="56250" y2="75797"/>
                        <a14:foregroundMark x1="46650" y1="86241" x2="48250" y2="88680"/>
                        <a14:foregroundMark x1="57850" y1="88680" x2="59600" y2="88680"/>
                        <a14:foregroundMark x1="74350" y1="65791" x2="74350" y2="51345"/>
                      </a14:backgroundRemoval>
                    </a14:imgEffect>
                  </a14:imgLayer>
                </a14:imgProps>
              </a:ext>
              <a:ext uri="{28A0092B-C50C-407E-A947-70E740481C1C}">
                <a14:useLocalDpi xmlns:a14="http://schemas.microsoft.com/office/drawing/2010/main" val="0"/>
              </a:ext>
            </a:extLst>
          </a:blip>
          <a:srcRect l="22833" t="6889" r="21209" b="8890"/>
          <a:stretch/>
        </p:blipFill>
        <p:spPr bwMode="auto">
          <a:xfrm>
            <a:off x="1243672" y="2926080"/>
            <a:ext cx="1842975" cy="22174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 Happy cute girl chef with food bags banner logo cartoon art  illustration">
            <a:extLst>
              <a:ext uri="{FF2B5EF4-FFF2-40B4-BE49-F238E27FC236}">
                <a16:creationId xmlns:a16="http://schemas.microsoft.com/office/drawing/2014/main" id="{A5C73E16-55D4-4A76-A314-23FDF33B24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569" b="94212" l="23962" r="71406">
                        <a14:foregroundMark x1="23962" y1="59281" x2="25240" y2="63673"/>
                        <a14:foregroundMark x1="30671" y1="26148" x2="37380" y2="36926"/>
                        <a14:foregroundMark x1="28115" y1="31537" x2="33546" y2="31537"/>
                        <a14:foregroundMark x1="36581" y1="17964" x2="43930" y2="15768"/>
                        <a14:foregroundMark x1="71406" y1="51896" x2="71406" y2="56687"/>
                        <a14:foregroundMark x1="44569" y1="67066" x2="52077" y2="65868"/>
                        <a14:foregroundMark x1="47923" y1="91816" x2="54792" y2="93413"/>
                        <a14:foregroundMark x1="46006" y1="92216" x2="48083" y2="94212"/>
                      </a14:backgroundRemoval>
                    </a14:imgEffect>
                  </a14:imgLayer>
                </a14:imgProps>
              </a:ext>
              <a:ext uri="{28A0092B-C50C-407E-A947-70E740481C1C}">
                <a14:useLocalDpi xmlns:a14="http://schemas.microsoft.com/office/drawing/2010/main" val="0"/>
              </a:ext>
            </a:extLst>
          </a:blip>
          <a:srcRect l="20773" t="12156" r="23487" b="2814"/>
          <a:stretch/>
        </p:blipFill>
        <p:spPr bwMode="auto">
          <a:xfrm>
            <a:off x="6057355" y="3090525"/>
            <a:ext cx="1681586" cy="20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797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2BDCE834-1CEE-440C-AB14-B5F0232B2C74}"/>
              </a:ext>
            </a:extLst>
          </p:cNvPr>
          <p:cNvSpPr/>
          <p:nvPr/>
        </p:nvSpPr>
        <p:spPr>
          <a:xfrm>
            <a:off x="242598" y="1757842"/>
            <a:ext cx="5250588" cy="1300301"/>
          </a:xfrm>
          <a:prstGeom prst="wedgeRoundRectCallout">
            <a:avLst>
              <a:gd name="adj1" fmla="val 3365"/>
              <a:gd name="adj2" fmla="val 8467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solidFill>
                  <a:srgbClr val="002060"/>
                </a:solidFill>
                <a:latin typeface="Calibri" panose="020F0502020204030204" pitchFamily="34" charset="0"/>
                <a:cs typeface="Calibri" panose="020F0502020204030204" pitchFamily="34" charset="0"/>
              </a:rPr>
              <a:t>Cách làm này cần có đồ vật để chia và tốn thời gian. Hãy tìm cách chia đơn giản hơn.</a:t>
            </a:r>
            <a:endParaRPr lang="en-US" sz="2800" dirty="0">
              <a:solidFill>
                <a:srgbClr val="002060"/>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06BA6EC7-807F-4163-A01E-F6BA74C707BE}"/>
              </a:ext>
            </a:extLst>
          </p:cNvPr>
          <p:cNvGrpSpPr/>
          <p:nvPr/>
        </p:nvGrpSpPr>
        <p:grpSpPr>
          <a:xfrm>
            <a:off x="2867892" y="58587"/>
            <a:ext cx="3408216" cy="1557650"/>
            <a:chOff x="2571750" y="102086"/>
            <a:chExt cx="4538011" cy="2106260"/>
          </a:xfrm>
        </p:grpSpPr>
        <p:pic>
          <p:nvPicPr>
            <p:cNvPr id="13" name="Picture 12" descr="Emoticon Smile Emoji - Free image on Pixabay">
              <a:extLst>
                <a:ext uri="{FF2B5EF4-FFF2-40B4-BE49-F238E27FC236}">
                  <a16:creationId xmlns:a16="http://schemas.microsoft.com/office/drawing/2014/main" id="{91E4084E-52C3-4E1C-A844-2BF4C5175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moticon Smile Emoji - Free image on Pixabay">
              <a:extLst>
                <a:ext uri="{FF2B5EF4-FFF2-40B4-BE49-F238E27FC236}">
                  <a16:creationId xmlns:a16="http://schemas.microsoft.com/office/drawing/2014/main" id="{CAE5ADC8-BFF2-4ADE-815E-F015CB70A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776"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Emoticon Smile Emoji - Free image on Pixabay">
              <a:extLst>
                <a:ext uri="{FF2B5EF4-FFF2-40B4-BE49-F238E27FC236}">
                  <a16:creationId xmlns:a16="http://schemas.microsoft.com/office/drawing/2014/main" id="{1AEB0968-1496-456B-92D7-1B9F94DE5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802"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Emoticon Smile Emoji - Free image on Pixabay">
              <a:extLst>
                <a:ext uri="{FF2B5EF4-FFF2-40B4-BE49-F238E27FC236}">
                  <a16:creationId xmlns:a16="http://schemas.microsoft.com/office/drawing/2014/main" id="{904EBDFC-D003-4BF5-AB24-60C71CA9E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828"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Emoticon Smile Emoji - Free image on Pixabay">
              <a:extLst>
                <a:ext uri="{FF2B5EF4-FFF2-40B4-BE49-F238E27FC236}">
                  <a16:creationId xmlns:a16="http://schemas.microsoft.com/office/drawing/2014/main" id="{21E6AD02-73FA-43CE-8540-6E4527AC2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854"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Emoticon Smile Emoji - Free image on Pixabay">
              <a:extLst>
                <a:ext uri="{FF2B5EF4-FFF2-40B4-BE49-F238E27FC236}">
                  <a16:creationId xmlns:a16="http://schemas.microsoft.com/office/drawing/2014/main" id="{26DAF29E-E8E9-47A4-91CB-2EB07F14A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880"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Emoticon Smile Emoji - Free image on Pixabay">
              <a:extLst>
                <a:ext uri="{FF2B5EF4-FFF2-40B4-BE49-F238E27FC236}">
                  <a16:creationId xmlns:a16="http://schemas.microsoft.com/office/drawing/2014/main" id="{C5F2FCF8-96C4-4356-98B8-2782DC04B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845"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Emoticon Smile Emoji - Free image on Pixabay">
              <a:extLst>
                <a:ext uri="{FF2B5EF4-FFF2-40B4-BE49-F238E27FC236}">
                  <a16:creationId xmlns:a16="http://schemas.microsoft.com/office/drawing/2014/main" id="{94B5DD51-F96D-49AB-912F-8987786A6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770"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Emoticon Smile Emoji - Free image on Pixabay">
              <a:extLst>
                <a:ext uri="{FF2B5EF4-FFF2-40B4-BE49-F238E27FC236}">
                  <a16:creationId xmlns:a16="http://schemas.microsoft.com/office/drawing/2014/main" id="{8E16A087-6D86-46A2-A152-4A1E75622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735" y="102086"/>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Emoticon Smile Emoji - Free image on Pixabay">
              <a:extLst>
                <a:ext uri="{FF2B5EF4-FFF2-40B4-BE49-F238E27FC236}">
                  <a16:creationId xmlns:a16="http://schemas.microsoft.com/office/drawing/2014/main" id="{88269597-0A24-4117-B9A7-F23E69156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Emoticon Smile Emoji - Free image on Pixabay">
              <a:extLst>
                <a:ext uri="{FF2B5EF4-FFF2-40B4-BE49-F238E27FC236}">
                  <a16:creationId xmlns:a16="http://schemas.microsoft.com/office/drawing/2014/main" id="{1607B75A-2A5D-4F4A-BB3E-5CA277DF8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776"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oticon Smile Emoji - Free image on Pixabay">
              <a:extLst>
                <a:ext uri="{FF2B5EF4-FFF2-40B4-BE49-F238E27FC236}">
                  <a16:creationId xmlns:a16="http://schemas.microsoft.com/office/drawing/2014/main" id="{F26C09AD-8399-45AA-987C-28D1A6C32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802"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oticon Smile Emoji - Free image on Pixabay">
              <a:extLst>
                <a:ext uri="{FF2B5EF4-FFF2-40B4-BE49-F238E27FC236}">
                  <a16:creationId xmlns:a16="http://schemas.microsoft.com/office/drawing/2014/main" id="{852885A3-32AB-490D-97EF-E0E39674C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828"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Emoticon Smile Emoji - Free image on Pixabay">
              <a:extLst>
                <a:ext uri="{FF2B5EF4-FFF2-40B4-BE49-F238E27FC236}">
                  <a16:creationId xmlns:a16="http://schemas.microsoft.com/office/drawing/2014/main" id="{8024A175-335C-4BCF-ABB1-39A3E2359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854"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Emoticon Smile Emoji - Free image on Pixabay">
              <a:extLst>
                <a:ext uri="{FF2B5EF4-FFF2-40B4-BE49-F238E27FC236}">
                  <a16:creationId xmlns:a16="http://schemas.microsoft.com/office/drawing/2014/main" id="{FF5AED2B-31FD-4DA9-B509-B134939E1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880"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Emoticon Smile Emoji - Free image on Pixabay">
              <a:extLst>
                <a:ext uri="{FF2B5EF4-FFF2-40B4-BE49-F238E27FC236}">
                  <a16:creationId xmlns:a16="http://schemas.microsoft.com/office/drawing/2014/main" id="{3FB86087-8F89-4E82-B517-92117A9F6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845"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Emoticon Smile Emoji - Free image on Pixabay">
              <a:extLst>
                <a:ext uri="{FF2B5EF4-FFF2-40B4-BE49-F238E27FC236}">
                  <a16:creationId xmlns:a16="http://schemas.microsoft.com/office/drawing/2014/main" id="{4715BEB7-7751-405A-B7CA-E1E08FB19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770"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Emoticon Smile Emoji - Free image on Pixabay">
              <a:extLst>
                <a:ext uri="{FF2B5EF4-FFF2-40B4-BE49-F238E27FC236}">
                  <a16:creationId xmlns:a16="http://schemas.microsoft.com/office/drawing/2014/main" id="{98213020-4D55-4FA5-B414-9BE048EB9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735" y="62865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Emoticon Smile Emoji - Free image on Pixabay">
              <a:extLst>
                <a:ext uri="{FF2B5EF4-FFF2-40B4-BE49-F238E27FC236}">
                  <a16:creationId xmlns:a16="http://schemas.microsoft.com/office/drawing/2014/main" id="{2F89C816-0AD1-4CB1-B56A-05EB1445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Emoticon Smile Emoji - Free image on Pixabay">
              <a:extLst>
                <a:ext uri="{FF2B5EF4-FFF2-40B4-BE49-F238E27FC236}">
                  <a16:creationId xmlns:a16="http://schemas.microsoft.com/office/drawing/2014/main" id="{0CC49BC0-4DB0-43C3-9353-66E98A21A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776"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Emoticon Smile Emoji - Free image on Pixabay">
              <a:extLst>
                <a:ext uri="{FF2B5EF4-FFF2-40B4-BE49-F238E27FC236}">
                  <a16:creationId xmlns:a16="http://schemas.microsoft.com/office/drawing/2014/main" id="{462FEDAC-2BA2-4CEA-B591-5CF1F2722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802"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Emoticon Smile Emoji - Free image on Pixabay">
              <a:extLst>
                <a:ext uri="{FF2B5EF4-FFF2-40B4-BE49-F238E27FC236}">
                  <a16:creationId xmlns:a16="http://schemas.microsoft.com/office/drawing/2014/main" id="{CAACA710-874B-47D6-A7B9-D7B825A20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828"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Emoticon Smile Emoji - Free image on Pixabay">
              <a:extLst>
                <a:ext uri="{FF2B5EF4-FFF2-40B4-BE49-F238E27FC236}">
                  <a16:creationId xmlns:a16="http://schemas.microsoft.com/office/drawing/2014/main" id="{69BA7D14-6168-45DB-9925-8429123C6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854"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Emoticon Smile Emoji - Free image on Pixabay">
              <a:extLst>
                <a:ext uri="{FF2B5EF4-FFF2-40B4-BE49-F238E27FC236}">
                  <a16:creationId xmlns:a16="http://schemas.microsoft.com/office/drawing/2014/main" id="{5700ACAF-4648-452C-A0BC-B6E8694FE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880"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Emoticon Smile Emoji - Free image on Pixabay">
              <a:extLst>
                <a:ext uri="{FF2B5EF4-FFF2-40B4-BE49-F238E27FC236}">
                  <a16:creationId xmlns:a16="http://schemas.microsoft.com/office/drawing/2014/main" id="{0A9AFA0F-22D8-45D0-98F6-9289FE2F6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845"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Emoticon Smile Emoji - Free image on Pixabay">
              <a:extLst>
                <a:ext uri="{FF2B5EF4-FFF2-40B4-BE49-F238E27FC236}">
                  <a16:creationId xmlns:a16="http://schemas.microsoft.com/office/drawing/2014/main" id="{54CB6357-7033-4742-9E9B-B7586C641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770"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Emoticon Smile Emoji - Free image on Pixabay">
              <a:extLst>
                <a:ext uri="{FF2B5EF4-FFF2-40B4-BE49-F238E27FC236}">
                  <a16:creationId xmlns:a16="http://schemas.microsoft.com/office/drawing/2014/main" id="{BB56B307-7894-4F90-81F3-2BF39E1F4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735" y="1159753"/>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Emoticon Smile Emoji - Free image on Pixabay">
              <a:extLst>
                <a:ext uri="{FF2B5EF4-FFF2-40B4-BE49-F238E27FC236}">
                  <a16:creationId xmlns:a16="http://schemas.microsoft.com/office/drawing/2014/main" id="{5402BFBE-1CEA-4828-94FC-C73E36A27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Emoticon Smile Emoji - Free image on Pixabay">
              <a:extLst>
                <a:ext uri="{FF2B5EF4-FFF2-40B4-BE49-F238E27FC236}">
                  <a16:creationId xmlns:a16="http://schemas.microsoft.com/office/drawing/2014/main" id="{AA17DD6E-C6AB-4129-A810-3C6B18456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776"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Emoticon Smile Emoji - Free image on Pixabay">
              <a:extLst>
                <a:ext uri="{FF2B5EF4-FFF2-40B4-BE49-F238E27FC236}">
                  <a16:creationId xmlns:a16="http://schemas.microsoft.com/office/drawing/2014/main" id="{AF3D951F-EAA6-45C3-AAF5-470CBA9BD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802"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Emoticon Smile Emoji - Free image on Pixabay">
              <a:extLst>
                <a:ext uri="{FF2B5EF4-FFF2-40B4-BE49-F238E27FC236}">
                  <a16:creationId xmlns:a16="http://schemas.microsoft.com/office/drawing/2014/main" id="{390ED4D5-562F-4420-863E-3FB438EA9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828"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Emoticon Smile Emoji - Free image on Pixabay">
              <a:extLst>
                <a:ext uri="{FF2B5EF4-FFF2-40B4-BE49-F238E27FC236}">
                  <a16:creationId xmlns:a16="http://schemas.microsoft.com/office/drawing/2014/main" id="{032E829C-BC28-4166-9245-ED3636ABD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854"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Emoticon Smile Emoji - Free image on Pixabay">
              <a:extLst>
                <a:ext uri="{FF2B5EF4-FFF2-40B4-BE49-F238E27FC236}">
                  <a16:creationId xmlns:a16="http://schemas.microsoft.com/office/drawing/2014/main" id="{21019D85-340F-4AD0-B876-770F52495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880"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Emoticon Smile Emoji - Free image on Pixabay">
              <a:extLst>
                <a:ext uri="{FF2B5EF4-FFF2-40B4-BE49-F238E27FC236}">
                  <a16:creationId xmlns:a16="http://schemas.microsoft.com/office/drawing/2014/main" id="{9B5268A8-E203-493C-A153-40AEA7B49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845"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Emoticon Smile Emoji - Free image on Pixabay">
              <a:extLst>
                <a:ext uri="{FF2B5EF4-FFF2-40B4-BE49-F238E27FC236}">
                  <a16:creationId xmlns:a16="http://schemas.microsoft.com/office/drawing/2014/main" id="{4E9842D4-1C4F-4C54-B071-39752EB70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770" y="1681781"/>
              <a:ext cx="515026" cy="52656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Emoticon Smile Emoji - Free image on Pixabay">
              <a:extLst>
                <a:ext uri="{FF2B5EF4-FFF2-40B4-BE49-F238E27FC236}">
                  <a16:creationId xmlns:a16="http://schemas.microsoft.com/office/drawing/2014/main" id="{3F4DD525-8262-4AF9-A3AD-4B271BD3C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735" y="1681781"/>
              <a:ext cx="515026" cy="526565"/>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Premium Vector | Modestly smiling girl cartoon art illustration premium  vector">
            <a:extLst>
              <a:ext uri="{FF2B5EF4-FFF2-40B4-BE49-F238E27FC236}">
                <a16:creationId xmlns:a16="http://schemas.microsoft.com/office/drawing/2014/main" id="{515A669A-B22A-4FFB-B87B-B8C8D60E0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44" b="88618" l="26750" r="74350">
                        <a14:foregroundMark x1="37750" y1="23577" x2="30150" y2="54909"/>
                        <a14:foregroundMark x1="30150" y1="54909" x2="30100" y2="73358"/>
                        <a14:foregroundMark x1="46800" y1="18637" x2="48250" y2="44903"/>
                        <a14:foregroundMark x1="47550" y1="16448" x2="61750" y2="44903"/>
                        <a14:foregroundMark x1="54650" y1="15134" x2="63250" y2="23577"/>
                        <a14:foregroundMark x1="63250" y1="23577" x2="70750" y2="37273"/>
                        <a14:foregroundMark x1="70750" y1="37273" x2="72750" y2="46029"/>
                        <a14:foregroundMark x1="72750" y1="46029" x2="71850" y2="66417"/>
                        <a14:foregroundMark x1="63350" y1="64665" x2="54300" y2="81801"/>
                        <a14:foregroundMark x1="57850" y1="79550" x2="70950" y2="69106"/>
                        <a14:foregroundMark x1="71350" y1="71795" x2="64050" y2="45528"/>
                        <a14:foregroundMark x1="65800" y1="55972" x2="68850" y2="68918"/>
                        <a14:foregroundMark x1="65800" y1="28643" x2="58450" y2="27642"/>
                        <a14:foregroundMark x1="58450" y1="27642" x2="48250" y2="22452"/>
                        <a14:foregroundMark x1="66350" y1="23765" x2="56250" y2="14009"/>
                        <a14:foregroundMark x1="52700" y1="14009" x2="69900" y2="37336"/>
                        <a14:foregroundMark x1="52850" y1="30457" x2="60150" y2="52908"/>
                        <a14:foregroundMark x1="52150" y1="14009" x2="39000" y2="18637"/>
                        <a14:foregroundMark x1="51800" y1="10006" x2="54450" y2="10882"/>
                        <a14:foregroundMark x1="26750" y1="66229" x2="26750" y2="66229"/>
                        <a14:foregroundMark x1="45050" y1="79112" x2="53550" y2="79362"/>
                        <a14:foregroundMark x1="48950" y1="64916" x2="57850" y2="70419"/>
                        <a14:foregroundMark x1="56400" y1="62226" x2="56250" y2="75797"/>
                        <a14:foregroundMark x1="46650" y1="86241" x2="48250" y2="88680"/>
                        <a14:foregroundMark x1="57850" y1="88680" x2="59600" y2="88680"/>
                        <a14:foregroundMark x1="74350" y1="65791" x2="74350" y2="51345"/>
                      </a14:backgroundRemoval>
                    </a14:imgEffect>
                  </a14:imgLayer>
                </a14:imgProps>
              </a:ext>
              <a:ext uri="{28A0092B-C50C-407E-A947-70E740481C1C}">
                <a14:useLocalDpi xmlns:a14="http://schemas.microsoft.com/office/drawing/2010/main" val="0"/>
              </a:ext>
            </a:extLst>
          </a:blip>
          <a:srcRect l="22833" t="6889" r="21209" b="8890"/>
          <a:stretch/>
        </p:blipFill>
        <p:spPr bwMode="auto">
          <a:xfrm>
            <a:off x="1243672" y="2926080"/>
            <a:ext cx="1842975" cy="22174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 Happy cute girl chef with food bags banner logo cartoon art  illustration">
            <a:extLst>
              <a:ext uri="{FF2B5EF4-FFF2-40B4-BE49-F238E27FC236}">
                <a16:creationId xmlns:a16="http://schemas.microsoft.com/office/drawing/2014/main" id="{A5C73E16-55D4-4A76-A314-23FDF33B24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569" b="94212" l="23962" r="71406">
                        <a14:foregroundMark x1="23962" y1="59281" x2="25240" y2="63673"/>
                        <a14:foregroundMark x1="30671" y1="26148" x2="37380" y2="36926"/>
                        <a14:foregroundMark x1="28115" y1="31537" x2="33546" y2="31537"/>
                        <a14:foregroundMark x1="36581" y1="17964" x2="43930" y2="15768"/>
                        <a14:foregroundMark x1="71406" y1="51896" x2="71406" y2="56687"/>
                        <a14:foregroundMark x1="44569" y1="67066" x2="52077" y2="65868"/>
                        <a14:foregroundMark x1="47923" y1="91816" x2="54792" y2="93413"/>
                        <a14:foregroundMark x1="46006" y1="92216" x2="48083" y2="94212"/>
                      </a14:backgroundRemoval>
                    </a14:imgEffect>
                  </a14:imgLayer>
                </a14:imgProps>
              </a:ext>
              <a:ext uri="{28A0092B-C50C-407E-A947-70E740481C1C}">
                <a14:useLocalDpi xmlns:a14="http://schemas.microsoft.com/office/drawing/2010/main" val="0"/>
              </a:ext>
            </a:extLst>
          </a:blip>
          <a:srcRect l="20773" t="12156" r="23487" b="2814"/>
          <a:stretch/>
        </p:blipFill>
        <p:spPr bwMode="auto">
          <a:xfrm>
            <a:off x="6057355" y="3090525"/>
            <a:ext cx="1681586" cy="20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944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99220" y="-212651"/>
            <a:ext cx="9537251" cy="5356152"/>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0">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ectangle: Rounded Corners 36">
            <a:extLst>
              <a:ext uri="{FF2B5EF4-FFF2-40B4-BE49-F238E27FC236}">
                <a16:creationId xmlns:a16="http://schemas.microsoft.com/office/drawing/2014/main" id="{B081F3EB-68D1-4C92-82AD-CB7D32D809BC}"/>
              </a:ext>
            </a:extLst>
          </p:cNvPr>
          <p:cNvSpPr/>
          <p:nvPr/>
        </p:nvSpPr>
        <p:spPr>
          <a:xfrm>
            <a:off x="2897515" y="2771319"/>
            <a:ext cx="3438177" cy="1583427"/>
          </a:xfrm>
          <a:prstGeom prst="roundRect">
            <a:avLst/>
          </a:prstGeom>
          <a:solidFill>
            <a:srgbClr val="6D1C18"/>
          </a:solidFill>
          <a:ln>
            <a:solidFill>
              <a:srgbClr val="6D1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chemeClr val="tx2"/>
                </a:solidFill>
                <a:latin typeface="#9Slide07 IcielLa Chic Pro Shad" panose="02000506090000020004" pitchFamily="2" charset="0"/>
              </a:rPr>
              <a:t>Bài học &amp; thực hành</a:t>
            </a:r>
            <a:endParaRPr lang="en-US" sz="6000" b="1" dirty="0">
              <a:solidFill>
                <a:schemeClr val="tx2"/>
              </a:solidFill>
              <a:latin typeface="#9Slide07 IcielLa Chic Pro Shad" panose="02000506090000020004" pitchFamily="2" charset="0"/>
            </a:endParaRPr>
          </a:p>
        </p:txBody>
      </p:sp>
    </p:spTree>
    <p:extLst>
      <p:ext uri="{BB962C8B-B14F-4D97-AF65-F5344CB8AC3E}">
        <p14:creationId xmlns:p14="http://schemas.microsoft.com/office/powerpoint/2010/main" val="1042083074"/>
      </p:ext>
    </p:extLst>
  </p:cSld>
  <p:clrMapOvr>
    <a:masterClrMapping/>
  </p:clrMapOvr>
  <p:transition spd="slow">
    <p:randomBar dir="vert"/>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996569885"/>
</p:tagLst>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994</TotalTime>
  <Words>951</Words>
  <Application>Microsoft Office PowerPoint</Application>
  <PresentationFormat>On-screen Show (16:9)</PresentationFormat>
  <Paragraphs>208</Paragraphs>
  <Slides>29</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SVN-Hole Hearted</vt:lpstr>
      <vt:lpstr>Calibri</vt:lpstr>
      <vt:lpstr>Merienda One</vt:lpstr>
      <vt:lpstr>#9Slide07 IcielLa Chic Pro Shad</vt:lpstr>
      <vt:lpstr>LNTH-LuoLuoNotangYuanTi 1</vt:lpstr>
      <vt:lpstr>Pattaya</vt:lpstr>
      <vt:lpstr>UTM Duepuntozero</vt:lpstr>
      <vt:lpstr>SVN-Poky's</vt:lpstr>
      <vt:lpstr>Arial</vt:lpstr>
      <vt:lpstr>DM Sans</vt:lpstr>
      <vt:lpstr>UTM Edwardian</vt:lpstr>
      <vt:lpstr>UVN Banh Mi</vt:lpstr>
      <vt:lpstr>The Fruit Box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Fruit Box Thesis</dc:title>
  <dc:creator>Admin</dc:creator>
  <cp:lastModifiedBy>Phạm Minh Trường [GV]</cp:lastModifiedBy>
  <cp:revision>172</cp:revision>
  <dcterms:modified xsi:type="dcterms:W3CDTF">2022-10-29T01:04:25Z</dcterms:modified>
</cp:coreProperties>
</file>